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240">
          <p15:clr>
            <a:srgbClr val="A4A3A4"/>
          </p15:clr>
        </p15:guide>
        <p15:guide id="2" pos="5760">
          <p15:clr>
            <a:srgbClr val="A4A3A4"/>
          </p15:clr>
        </p15:guide>
        <p15:guide id="3" pos="526">
          <p15:clr>
            <a:srgbClr val="A4A3A4"/>
          </p15:clr>
        </p15:guide>
        <p15:guide id="4" pos="10976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1" roundtripDataSignature="AMtx7mhSq3rsEHfukveQ3zHWXVtYLcjYR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AA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ED4B65F-4753-42E7-BE83-F33E2076ED32}">
  <a:tblStyle styleId="{DED4B65F-4753-42E7-BE83-F33E2076ED32}" styleName="Table_0">
    <a:wholeTbl>
      <a:tcTxStyle b="off" i="off">
        <a:font>
          <a:latin typeface="Pretendard Regular"/>
          <a:ea typeface="Pretendard Regular"/>
          <a:cs typeface="Pretendard Regular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3F1EE"/>
          </a:solidFill>
        </a:fill>
      </a:tcStyle>
    </a:wholeTbl>
    <a:band1H>
      <a:tcTxStyle b="off" i="off"/>
      <a:tcStyle>
        <a:tcBdr/>
        <a:fill>
          <a:solidFill>
            <a:srgbClr val="E7E2DB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E7E2DB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Pretendard Regular"/>
          <a:ea typeface="Pretendard Regular"/>
          <a:cs typeface="Pretendard Regular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Pretendard Regular"/>
          <a:ea typeface="Pretendard Regular"/>
          <a:cs typeface="Pretendard Regular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Pretendard Regular"/>
          <a:ea typeface="Pretendard Regular"/>
          <a:cs typeface="Pretendard Regular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Pretendard Regular"/>
          <a:ea typeface="Pretendard Regular"/>
          <a:cs typeface="Pretendard Regular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74" y="84"/>
      </p:cViewPr>
      <p:guideLst>
        <p:guide orient="horz" pos="3240"/>
        <p:guide pos="5760"/>
        <p:guide pos="526"/>
        <p:guide pos="109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ko-KR"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2" name="Google Shape;18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3" name="Google Shape;213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5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4" name="Google Shape;274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6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0" name="Google Shape;300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7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1" name="Google Shape;31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2" name="Google Shape;31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8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2" name="Google Shape;32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9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10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8" name="Google Shape;35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11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2" name="Google Shape;37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3" name="Google Shape;373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12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9" name="Google Shape;439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0" name="Google Shape;440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13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8" name="Google Shape;48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9" name="Google Shape;489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 altLang="ko-KR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14</a:t>
            </a:fld>
            <a:endParaRPr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16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진단분석표지">
  <p:cSld name="진단분석표지">
    <p:bg>
      <p:bgPr>
        <a:solidFill>
          <a:schemeClr val="accent1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8"/>
          <p:cNvSpPr txBox="1"/>
          <p:nvPr/>
        </p:nvSpPr>
        <p:spPr>
          <a:xfrm>
            <a:off x="5118100" y="2476500"/>
            <a:ext cx="7861300" cy="1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77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ko-KR" sz="68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진단•분석하기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28" name="Google Shape;28;p18"/>
          <p:cNvPicPr preferRelativeResize="0"/>
          <p:nvPr/>
        </p:nvPicPr>
        <p:blipFill rotWithShape="1">
          <a:blip r:embed="rId2">
            <a:alphaModFix amt="63000"/>
          </a:blip>
          <a:srcRect/>
          <a:stretch/>
        </p:blipFill>
        <p:spPr>
          <a:xfrm rot="5400000">
            <a:off x="1231900" y="5422900"/>
            <a:ext cx="6235700" cy="1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18"/>
          <p:cNvPicPr preferRelativeResize="0"/>
          <p:nvPr/>
        </p:nvPicPr>
        <p:blipFill rotWithShape="1">
          <a:blip r:embed="rId3">
            <a:alphaModFix amt="35000"/>
          </a:blip>
          <a:srcRect/>
          <a:stretch/>
        </p:blipFill>
        <p:spPr>
          <a:xfrm>
            <a:off x="12827000" y="7607300"/>
            <a:ext cx="1320800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18"/>
          <p:cNvPicPr preferRelativeResize="0"/>
          <p:nvPr/>
        </p:nvPicPr>
        <p:blipFill rotWithShape="1">
          <a:blip r:embed="rId4">
            <a:alphaModFix amt="35000"/>
          </a:blip>
          <a:srcRect/>
          <a:stretch/>
        </p:blipFill>
        <p:spPr>
          <a:xfrm>
            <a:off x="15519400" y="7200900"/>
            <a:ext cx="1358900" cy="135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18"/>
          <p:cNvPicPr preferRelativeResize="0"/>
          <p:nvPr/>
        </p:nvPicPr>
        <p:blipFill rotWithShape="1">
          <a:blip r:embed="rId5">
            <a:alphaModFix amt="35000"/>
          </a:blip>
          <a:srcRect/>
          <a:stretch/>
        </p:blipFill>
        <p:spPr>
          <a:xfrm>
            <a:off x="13944600" y="5092700"/>
            <a:ext cx="1231900" cy="12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18"/>
          <p:cNvPicPr preferRelativeResize="0"/>
          <p:nvPr/>
        </p:nvPicPr>
        <p:blipFill rotWithShape="1">
          <a:blip r:embed="rId6">
            <a:alphaModFix amt="35000"/>
          </a:blip>
          <a:srcRect/>
          <a:stretch/>
        </p:blipFill>
        <p:spPr>
          <a:xfrm>
            <a:off x="16192500" y="3759200"/>
            <a:ext cx="12954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8"/>
          <p:cNvPicPr preferRelativeResize="0"/>
          <p:nvPr/>
        </p:nvPicPr>
        <p:blipFill rotWithShape="1">
          <a:blip r:embed="rId7">
            <a:alphaModFix amt="35000"/>
          </a:blip>
          <a:srcRect/>
          <a:stretch/>
        </p:blipFill>
        <p:spPr>
          <a:xfrm>
            <a:off x="952500" y="5816600"/>
            <a:ext cx="1346200" cy="134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18"/>
          <p:cNvPicPr preferRelativeResize="0"/>
          <p:nvPr/>
        </p:nvPicPr>
        <p:blipFill rotWithShape="1">
          <a:blip r:embed="rId8">
            <a:alphaModFix amt="35000"/>
          </a:blip>
          <a:srcRect/>
          <a:stretch/>
        </p:blipFill>
        <p:spPr>
          <a:xfrm>
            <a:off x="2298700" y="7581900"/>
            <a:ext cx="1168400" cy="116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1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5400000">
            <a:off x="2235200" y="2133600"/>
            <a:ext cx="1270000" cy="20193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18"/>
          <p:cNvSpPr txBox="1"/>
          <p:nvPr/>
        </p:nvSpPr>
        <p:spPr>
          <a:xfrm>
            <a:off x="14541500" y="7137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37" name="Google Shape;37;p18"/>
          <p:cNvSpPr txBox="1"/>
          <p:nvPr/>
        </p:nvSpPr>
        <p:spPr>
          <a:xfrm>
            <a:off x="15201900" y="3581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38" name="Google Shape;38;p18"/>
          <p:cNvSpPr txBox="1"/>
          <p:nvPr/>
        </p:nvSpPr>
        <p:spPr>
          <a:xfrm>
            <a:off x="3048000" y="6248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39" name="Google Shape;39;p18"/>
          <p:cNvSpPr txBox="1"/>
          <p:nvPr/>
        </p:nvSpPr>
        <p:spPr>
          <a:xfrm>
            <a:off x="10922000" y="80645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1"/>
          </p:nvPr>
        </p:nvSpPr>
        <p:spPr>
          <a:xfrm>
            <a:off x="5118100" y="4686300"/>
            <a:ext cx="7708900" cy="2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200000"/>
              </a:lnSpc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Arial"/>
              <a:buNone/>
              <a:defRPr sz="2200" b="0" i="0" u="none" strike="noStrike" cap="none">
                <a:solidFill>
                  <a:schemeClr val="l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토의공유표지">
  <p:cSld name="토의공유표지">
    <p:bg>
      <p:bgPr>
        <a:solidFill>
          <a:schemeClr val="accent1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/>
          <p:nvPr/>
        </p:nvSpPr>
        <p:spPr>
          <a:xfrm>
            <a:off x="5118100" y="2476500"/>
            <a:ext cx="7861300" cy="1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77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ko-KR" sz="68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토의•공유하기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43" name="Google Shape;43;p19"/>
          <p:cNvPicPr preferRelativeResize="0"/>
          <p:nvPr/>
        </p:nvPicPr>
        <p:blipFill rotWithShape="1">
          <a:blip r:embed="rId2">
            <a:alphaModFix amt="63000"/>
          </a:blip>
          <a:srcRect/>
          <a:stretch/>
        </p:blipFill>
        <p:spPr>
          <a:xfrm rot="5400000">
            <a:off x="1231900" y="5422900"/>
            <a:ext cx="6235700" cy="1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19"/>
          <p:cNvPicPr preferRelativeResize="0"/>
          <p:nvPr/>
        </p:nvPicPr>
        <p:blipFill rotWithShape="1">
          <a:blip r:embed="rId3">
            <a:alphaModFix amt="35000"/>
          </a:blip>
          <a:srcRect/>
          <a:stretch/>
        </p:blipFill>
        <p:spPr>
          <a:xfrm>
            <a:off x="12827000" y="7607300"/>
            <a:ext cx="1320800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19"/>
          <p:cNvPicPr preferRelativeResize="0"/>
          <p:nvPr/>
        </p:nvPicPr>
        <p:blipFill rotWithShape="1">
          <a:blip r:embed="rId4">
            <a:alphaModFix amt="35000"/>
          </a:blip>
          <a:srcRect/>
          <a:stretch/>
        </p:blipFill>
        <p:spPr>
          <a:xfrm>
            <a:off x="15519400" y="7200900"/>
            <a:ext cx="1358900" cy="135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19"/>
          <p:cNvPicPr preferRelativeResize="0"/>
          <p:nvPr/>
        </p:nvPicPr>
        <p:blipFill rotWithShape="1">
          <a:blip r:embed="rId5">
            <a:alphaModFix amt="35000"/>
          </a:blip>
          <a:srcRect/>
          <a:stretch/>
        </p:blipFill>
        <p:spPr>
          <a:xfrm>
            <a:off x="13944600" y="5092700"/>
            <a:ext cx="1231900" cy="12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47;p19"/>
          <p:cNvPicPr preferRelativeResize="0"/>
          <p:nvPr/>
        </p:nvPicPr>
        <p:blipFill rotWithShape="1">
          <a:blip r:embed="rId6">
            <a:alphaModFix amt="35000"/>
          </a:blip>
          <a:srcRect/>
          <a:stretch/>
        </p:blipFill>
        <p:spPr>
          <a:xfrm>
            <a:off x="16192500" y="3759200"/>
            <a:ext cx="12954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19"/>
          <p:cNvPicPr preferRelativeResize="0"/>
          <p:nvPr/>
        </p:nvPicPr>
        <p:blipFill rotWithShape="1">
          <a:blip r:embed="rId7">
            <a:alphaModFix amt="35000"/>
          </a:blip>
          <a:srcRect/>
          <a:stretch/>
        </p:blipFill>
        <p:spPr>
          <a:xfrm>
            <a:off x="952500" y="5816600"/>
            <a:ext cx="1346200" cy="134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19"/>
          <p:cNvPicPr preferRelativeResize="0"/>
          <p:nvPr/>
        </p:nvPicPr>
        <p:blipFill rotWithShape="1">
          <a:blip r:embed="rId8">
            <a:alphaModFix amt="35000"/>
          </a:blip>
          <a:srcRect/>
          <a:stretch/>
        </p:blipFill>
        <p:spPr>
          <a:xfrm>
            <a:off x="2298700" y="7581900"/>
            <a:ext cx="1168400" cy="116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5400000">
            <a:off x="2235200" y="2133600"/>
            <a:ext cx="1270000" cy="20193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19"/>
          <p:cNvSpPr txBox="1"/>
          <p:nvPr/>
        </p:nvSpPr>
        <p:spPr>
          <a:xfrm>
            <a:off x="14541500" y="7137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52" name="Google Shape;52;p19"/>
          <p:cNvSpPr txBox="1"/>
          <p:nvPr/>
        </p:nvSpPr>
        <p:spPr>
          <a:xfrm>
            <a:off x="15201900" y="3581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53" name="Google Shape;53;p19"/>
          <p:cNvSpPr txBox="1"/>
          <p:nvPr/>
        </p:nvSpPr>
        <p:spPr>
          <a:xfrm>
            <a:off x="3048000" y="6248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54" name="Google Shape;54;p19"/>
          <p:cNvSpPr txBox="1"/>
          <p:nvPr/>
        </p:nvSpPr>
        <p:spPr>
          <a:xfrm>
            <a:off x="10922000" y="80645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55" name="Google Shape;55;p19"/>
          <p:cNvSpPr txBox="1">
            <a:spLocks noGrp="1"/>
          </p:cNvSpPr>
          <p:nvPr>
            <p:ph type="body" idx="1"/>
          </p:nvPr>
        </p:nvSpPr>
        <p:spPr>
          <a:xfrm>
            <a:off x="5118100" y="4686300"/>
            <a:ext cx="7708900" cy="2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200000"/>
              </a:lnSpc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Arial"/>
              <a:buNone/>
              <a:defRPr sz="2200" b="0" i="0" u="none" strike="noStrike" cap="none">
                <a:solidFill>
                  <a:schemeClr val="l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계획하기표지">
  <p:cSld name="계획하기표지">
    <p:bg>
      <p:bgPr>
        <a:solidFill>
          <a:schemeClr val="accen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0"/>
          <p:cNvSpPr txBox="1"/>
          <p:nvPr/>
        </p:nvSpPr>
        <p:spPr>
          <a:xfrm>
            <a:off x="5118100" y="2476500"/>
            <a:ext cx="7861300" cy="1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77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ko-KR" sz="6800" b="0" i="0" u="none" strike="noStrike" cap="none" dirty="0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계획하기</a:t>
            </a:r>
            <a:endParaRPr sz="6800" b="0" i="0" u="none" strike="noStrike" cap="none" dirty="0">
              <a:solidFill>
                <a:srgbClr val="FFFFF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58" name="Google Shape;58;p20"/>
          <p:cNvPicPr preferRelativeResize="0"/>
          <p:nvPr/>
        </p:nvPicPr>
        <p:blipFill rotWithShape="1">
          <a:blip r:embed="rId2">
            <a:alphaModFix amt="63000"/>
          </a:blip>
          <a:srcRect/>
          <a:stretch/>
        </p:blipFill>
        <p:spPr>
          <a:xfrm rot="5400000">
            <a:off x="1231900" y="5422900"/>
            <a:ext cx="6235700" cy="1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20"/>
          <p:cNvPicPr preferRelativeResize="0"/>
          <p:nvPr/>
        </p:nvPicPr>
        <p:blipFill rotWithShape="1">
          <a:blip r:embed="rId3">
            <a:alphaModFix amt="35000"/>
          </a:blip>
          <a:srcRect/>
          <a:stretch/>
        </p:blipFill>
        <p:spPr>
          <a:xfrm>
            <a:off x="12827000" y="7607300"/>
            <a:ext cx="1320800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20"/>
          <p:cNvPicPr preferRelativeResize="0"/>
          <p:nvPr/>
        </p:nvPicPr>
        <p:blipFill rotWithShape="1">
          <a:blip r:embed="rId4">
            <a:alphaModFix amt="35000"/>
          </a:blip>
          <a:srcRect/>
          <a:stretch/>
        </p:blipFill>
        <p:spPr>
          <a:xfrm>
            <a:off x="15519400" y="7200900"/>
            <a:ext cx="1358900" cy="135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20"/>
          <p:cNvPicPr preferRelativeResize="0"/>
          <p:nvPr/>
        </p:nvPicPr>
        <p:blipFill rotWithShape="1">
          <a:blip r:embed="rId5">
            <a:alphaModFix amt="35000"/>
          </a:blip>
          <a:srcRect/>
          <a:stretch/>
        </p:blipFill>
        <p:spPr>
          <a:xfrm>
            <a:off x="13944600" y="5092700"/>
            <a:ext cx="1231900" cy="12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20"/>
          <p:cNvPicPr preferRelativeResize="0"/>
          <p:nvPr/>
        </p:nvPicPr>
        <p:blipFill rotWithShape="1">
          <a:blip r:embed="rId6">
            <a:alphaModFix amt="35000"/>
          </a:blip>
          <a:srcRect/>
          <a:stretch/>
        </p:blipFill>
        <p:spPr>
          <a:xfrm>
            <a:off x="16192500" y="3759200"/>
            <a:ext cx="12954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20"/>
          <p:cNvPicPr preferRelativeResize="0"/>
          <p:nvPr/>
        </p:nvPicPr>
        <p:blipFill rotWithShape="1">
          <a:blip r:embed="rId7">
            <a:alphaModFix amt="35000"/>
          </a:blip>
          <a:srcRect/>
          <a:stretch/>
        </p:blipFill>
        <p:spPr>
          <a:xfrm>
            <a:off x="952500" y="5816600"/>
            <a:ext cx="1346200" cy="134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20"/>
          <p:cNvPicPr preferRelativeResize="0"/>
          <p:nvPr/>
        </p:nvPicPr>
        <p:blipFill rotWithShape="1">
          <a:blip r:embed="rId8">
            <a:alphaModFix amt="35000"/>
          </a:blip>
          <a:srcRect/>
          <a:stretch/>
        </p:blipFill>
        <p:spPr>
          <a:xfrm>
            <a:off x="2298700" y="7581900"/>
            <a:ext cx="1168400" cy="116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5400000">
            <a:off x="2235200" y="2133600"/>
            <a:ext cx="1270000" cy="20193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20"/>
          <p:cNvSpPr txBox="1"/>
          <p:nvPr/>
        </p:nvSpPr>
        <p:spPr>
          <a:xfrm>
            <a:off x="14541500" y="7137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67" name="Google Shape;67;p20"/>
          <p:cNvSpPr txBox="1"/>
          <p:nvPr/>
        </p:nvSpPr>
        <p:spPr>
          <a:xfrm>
            <a:off x="15201900" y="3581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68" name="Google Shape;68;p20"/>
          <p:cNvSpPr txBox="1"/>
          <p:nvPr/>
        </p:nvSpPr>
        <p:spPr>
          <a:xfrm>
            <a:off x="3048000" y="62484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69" name="Google Shape;69;p20"/>
          <p:cNvSpPr txBox="1"/>
          <p:nvPr/>
        </p:nvSpPr>
        <p:spPr>
          <a:xfrm>
            <a:off x="10922000" y="8064500"/>
            <a:ext cx="635000" cy="3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>
            <a:off x="5118100" y="4686300"/>
            <a:ext cx="7708900" cy="2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200000"/>
              </a:lnSpc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Arial"/>
              <a:buNone/>
              <a:defRPr sz="2200" b="0" i="0" u="none" strike="noStrike" cap="none">
                <a:solidFill>
                  <a:schemeClr val="l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>
  <p:cSld name="목차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1"/>
          <p:cNvSpPr txBox="1"/>
          <p:nvPr/>
        </p:nvSpPr>
        <p:spPr>
          <a:xfrm>
            <a:off x="1549400" y="1587500"/>
            <a:ext cx="5956300" cy="16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77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0"/>
              <a:buFont typeface="Arial"/>
              <a:buNone/>
            </a:pPr>
            <a:r>
              <a:rPr lang="ko-KR" sz="9500" b="1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Contents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73" name="Google Shape;73;p21"/>
          <p:cNvPicPr preferRelativeResize="0"/>
          <p:nvPr/>
        </p:nvPicPr>
        <p:blipFill rotWithShape="1">
          <a:blip r:embed="rId2">
            <a:alphaModFix amt="24000"/>
          </a:blip>
          <a:srcRect/>
          <a:stretch/>
        </p:blipFill>
        <p:spPr>
          <a:xfrm>
            <a:off x="774700" y="9664700"/>
            <a:ext cx="16738600" cy="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22000" y="1778000"/>
            <a:ext cx="1346200" cy="134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204700" y="812800"/>
            <a:ext cx="1498600" cy="149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79500" y="1651000"/>
            <a:ext cx="1587500" cy="158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468600" y="1104900"/>
            <a:ext cx="1346200" cy="13462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21"/>
          <p:cNvSpPr txBox="1"/>
          <p:nvPr/>
        </p:nvSpPr>
        <p:spPr>
          <a:xfrm>
            <a:off x="10312400" y="1638300"/>
            <a:ext cx="6604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ko-KR" sz="2100" b="0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79" name="Google Shape;79;p21"/>
          <p:cNvSpPr txBox="1"/>
          <p:nvPr/>
        </p:nvSpPr>
        <p:spPr>
          <a:xfrm>
            <a:off x="12928600" y="2743200"/>
            <a:ext cx="6604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ko-KR" sz="2100" b="0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80" name="Google Shape;80;p21"/>
          <p:cNvSpPr txBox="1"/>
          <p:nvPr/>
        </p:nvSpPr>
        <p:spPr>
          <a:xfrm>
            <a:off x="16662400" y="2743200"/>
            <a:ext cx="6604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ko-KR" sz="2100" b="0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81" name="Google Shape;81;p21"/>
          <p:cNvPicPr preferRelativeResize="0"/>
          <p:nvPr/>
        </p:nvPicPr>
        <p:blipFill rotWithShape="1">
          <a:blip r:embed="rId7">
            <a:alphaModFix amt="20000"/>
          </a:blip>
          <a:srcRect/>
          <a:stretch/>
        </p:blipFill>
        <p:spPr>
          <a:xfrm>
            <a:off x="1435100" y="8864600"/>
            <a:ext cx="15379700" cy="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21"/>
          <p:cNvPicPr preferRelativeResize="0"/>
          <p:nvPr/>
        </p:nvPicPr>
        <p:blipFill rotWithShape="1">
          <a:blip r:embed="rId8">
            <a:alphaModFix amt="20000"/>
          </a:blip>
          <a:srcRect/>
          <a:stretch/>
        </p:blipFill>
        <p:spPr>
          <a:xfrm rot="5400000">
            <a:off x="4584700" y="6184900"/>
            <a:ext cx="4140200" cy="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21"/>
          <p:cNvPicPr preferRelativeResize="0"/>
          <p:nvPr/>
        </p:nvPicPr>
        <p:blipFill rotWithShape="1">
          <a:blip r:embed="rId8">
            <a:alphaModFix amt="20000"/>
          </a:blip>
          <a:srcRect/>
          <a:stretch/>
        </p:blipFill>
        <p:spPr>
          <a:xfrm rot="5400000">
            <a:off x="9855200" y="6184900"/>
            <a:ext cx="4140200" cy="25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" name="Google Shape;84;p21"/>
          <p:cNvGrpSpPr/>
          <p:nvPr/>
        </p:nvGrpSpPr>
        <p:grpSpPr>
          <a:xfrm>
            <a:off x="1943100" y="4737100"/>
            <a:ext cx="4152900" cy="762000"/>
            <a:chOff x="2057400" y="4724400"/>
            <a:chExt cx="4152900" cy="762000"/>
          </a:xfrm>
        </p:grpSpPr>
        <p:pic>
          <p:nvPicPr>
            <p:cNvPr id="85" name="Google Shape;85;p2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 rot="-5400000">
              <a:off x="2286000" y="4495800"/>
              <a:ext cx="762000" cy="121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" name="Google Shape;86;p21"/>
            <p:cNvSpPr txBox="1"/>
            <p:nvPr/>
          </p:nvSpPr>
          <p:spPr>
            <a:xfrm>
              <a:off x="3530600" y="4819650"/>
              <a:ext cx="26797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lnSpc>
                  <a:spcPct val="996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lang="ko-KR" sz="3200" b="0" i="0" u="none" strike="noStrike" cap="none" dirty="0">
                  <a:solidFill>
                    <a:srgbClr val="4D4D4D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  <a:sym typeface="Arial"/>
                </a:rPr>
                <a:t>이해하기</a:t>
              </a:r>
              <a:endParaRPr sz="1400" b="0" i="0" u="none" strike="noStrike" cap="none" dirty="0">
                <a:solidFill>
                  <a:srgbClr val="0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endParaRPr>
            </a:p>
          </p:txBody>
        </p:sp>
      </p:grpSp>
      <p:sp>
        <p:nvSpPr>
          <p:cNvPr id="87" name="Google Shape;87;p21"/>
          <p:cNvSpPr txBox="1">
            <a:spLocks noGrp="1"/>
          </p:cNvSpPr>
          <p:nvPr>
            <p:ph type="body" idx="1"/>
          </p:nvPr>
        </p:nvSpPr>
        <p:spPr>
          <a:xfrm>
            <a:off x="1943100" y="6070600"/>
            <a:ext cx="4152900" cy="27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6719" algn="l" rtl="0">
              <a:lnSpc>
                <a:spcPct val="150000"/>
              </a:lnSpc>
              <a:spcBef>
                <a:spcPts val="520"/>
              </a:spcBef>
              <a:spcAft>
                <a:spcPts val="0"/>
              </a:spcAft>
              <a:buClr>
                <a:srgbClr val="595959"/>
              </a:buClr>
              <a:buSzPts val="3120"/>
              <a:buFont typeface="Arial"/>
              <a:buChar char="•"/>
              <a:defRPr sz="2600" b="0" i="0" u="none" strike="noStrike" cap="none">
                <a:solidFill>
                  <a:srgbClr val="595959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88" name="Google Shape;88;p21"/>
          <p:cNvSpPr txBox="1">
            <a:spLocks noGrp="1"/>
          </p:cNvSpPr>
          <p:nvPr>
            <p:ph type="body" idx="2"/>
          </p:nvPr>
        </p:nvSpPr>
        <p:spPr>
          <a:xfrm>
            <a:off x="7213600" y="6065387"/>
            <a:ext cx="4152900" cy="27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6719" algn="l" rtl="0">
              <a:lnSpc>
                <a:spcPct val="150000"/>
              </a:lnSpc>
              <a:spcBef>
                <a:spcPts val="520"/>
              </a:spcBef>
              <a:spcAft>
                <a:spcPts val="0"/>
              </a:spcAft>
              <a:buClr>
                <a:srgbClr val="595959"/>
              </a:buClr>
              <a:buSzPts val="3120"/>
              <a:buFont typeface="Arial"/>
              <a:buChar char="•"/>
              <a:defRPr sz="2600" b="0" i="0" u="none" strike="noStrike" cap="none">
                <a:solidFill>
                  <a:srgbClr val="595959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89" name="Google Shape;89;p21"/>
          <p:cNvSpPr txBox="1">
            <a:spLocks noGrp="1"/>
          </p:cNvSpPr>
          <p:nvPr>
            <p:ph type="body" idx="3"/>
          </p:nvPr>
        </p:nvSpPr>
        <p:spPr>
          <a:xfrm>
            <a:off x="12484100" y="6070600"/>
            <a:ext cx="4152900" cy="27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6719" algn="l" rtl="0">
              <a:lnSpc>
                <a:spcPct val="150000"/>
              </a:lnSpc>
              <a:spcBef>
                <a:spcPts val="520"/>
              </a:spcBef>
              <a:spcAft>
                <a:spcPts val="0"/>
              </a:spcAft>
              <a:buClr>
                <a:srgbClr val="595959"/>
              </a:buClr>
              <a:buSzPts val="3120"/>
              <a:buFont typeface="Arial"/>
              <a:buChar char="•"/>
              <a:defRPr sz="2600" b="0" i="0" u="none" strike="noStrike" cap="none">
                <a:solidFill>
                  <a:srgbClr val="595959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grpSp>
        <p:nvGrpSpPr>
          <p:cNvPr id="90" name="Google Shape;90;p21"/>
          <p:cNvGrpSpPr/>
          <p:nvPr/>
        </p:nvGrpSpPr>
        <p:grpSpPr>
          <a:xfrm>
            <a:off x="7213600" y="4737100"/>
            <a:ext cx="4152900" cy="762000"/>
            <a:chOff x="2057400" y="4724400"/>
            <a:chExt cx="4152900" cy="762000"/>
          </a:xfrm>
        </p:grpSpPr>
        <p:pic>
          <p:nvPicPr>
            <p:cNvPr id="91" name="Google Shape;91;p2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 rot="-5400000">
              <a:off x="2286000" y="4495800"/>
              <a:ext cx="762000" cy="121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2" name="Google Shape;92;p21"/>
            <p:cNvSpPr txBox="1"/>
            <p:nvPr/>
          </p:nvSpPr>
          <p:spPr>
            <a:xfrm>
              <a:off x="3530600" y="4819650"/>
              <a:ext cx="26797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96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lang="ko-KR" sz="3200" b="0" i="0" u="none" strike="noStrike" cap="none" dirty="0">
                  <a:solidFill>
                    <a:srgbClr val="4D4D4D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  <a:sym typeface="Arial"/>
                </a:rPr>
                <a:t>진단 ・ 분석하기</a:t>
              </a:r>
              <a:endParaRPr sz="1400" b="0" i="0" u="none" strike="noStrike" cap="none" dirty="0">
                <a:solidFill>
                  <a:srgbClr val="0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endParaRPr>
            </a:p>
          </p:txBody>
        </p:sp>
      </p:grpSp>
      <p:grpSp>
        <p:nvGrpSpPr>
          <p:cNvPr id="93" name="Google Shape;93;p21"/>
          <p:cNvGrpSpPr/>
          <p:nvPr/>
        </p:nvGrpSpPr>
        <p:grpSpPr>
          <a:xfrm>
            <a:off x="12484100" y="4737100"/>
            <a:ext cx="4152900" cy="762000"/>
            <a:chOff x="2057400" y="4724400"/>
            <a:chExt cx="4152900" cy="762000"/>
          </a:xfrm>
        </p:grpSpPr>
        <p:pic>
          <p:nvPicPr>
            <p:cNvPr id="94" name="Google Shape;94;p2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 rot="-5400000">
              <a:off x="2286000" y="4495800"/>
              <a:ext cx="762000" cy="121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5" name="Google Shape;95;p21"/>
            <p:cNvSpPr txBox="1"/>
            <p:nvPr/>
          </p:nvSpPr>
          <p:spPr>
            <a:xfrm>
              <a:off x="3530600" y="4819650"/>
              <a:ext cx="26797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96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lang="ko-KR" sz="3200" b="0" i="0" u="none" strike="noStrike" cap="none" dirty="0">
                  <a:solidFill>
                    <a:srgbClr val="4D4D4D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  <a:sym typeface="Arial"/>
                </a:rPr>
                <a:t>계획하기</a:t>
              </a:r>
              <a:endParaRPr sz="1400" b="0" i="0" u="none" strike="noStrike" cap="none" dirty="0">
                <a:solidFill>
                  <a:srgbClr val="0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목차(교사용)">
  <p:cSld name="1_목차(교사용)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2"/>
          <p:cNvSpPr txBox="1"/>
          <p:nvPr/>
        </p:nvSpPr>
        <p:spPr>
          <a:xfrm>
            <a:off x="1549400" y="1587500"/>
            <a:ext cx="5956300" cy="16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77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0"/>
              <a:buFont typeface="Arial"/>
              <a:buNone/>
            </a:pPr>
            <a:r>
              <a:rPr lang="ko-KR" sz="9500" b="1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Contents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98" name="Google Shape;98;p22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1435100" y="8864600"/>
            <a:ext cx="15379700" cy="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2"/>
          <p:cNvPicPr preferRelativeResize="0"/>
          <p:nvPr/>
        </p:nvPicPr>
        <p:blipFill rotWithShape="1">
          <a:blip r:embed="rId3">
            <a:alphaModFix amt="20000"/>
          </a:blip>
          <a:srcRect/>
          <a:stretch/>
        </p:blipFill>
        <p:spPr>
          <a:xfrm rot="5400000">
            <a:off x="4584700" y="6184900"/>
            <a:ext cx="4140200" cy="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2"/>
          <p:cNvPicPr preferRelativeResize="0"/>
          <p:nvPr/>
        </p:nvPicPr>
        <p:blipFill rotWithShape="1">
          <a:blip r:embed="rId3">
            <a:alphaModFix amt="20000"/>
          </a:blip>
          <a:srcRect/>
          <a:stretch/>
        </p:blipFill>
        <p:spPr>
          <a:xfrm rot="5400000">
            <a:off x="9855200" y="6184900"/>
            <a:ext cx="4140200" cy="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2"/>
          <p:cNvPicPr preferRelativeResize="0"/>
          <p:nvPr/>
        </p:nvPicPr>
        <p:blipFill rotWithShape="1">
          <a:blip r:embed="rId4">
            <a:alphaModFix amt="24000"/>
          </a:blip>
          <a:srcRect/>
          <a:stretch/>
        </p:blipFill>
        <p:spPr>
          <a:xfrm>
            <a:off x="774700" y="9664700"/>
            <a:ext cx="16738600" cy="25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2" name="Google Shape;102;p22"/>
          <p:cNvGrpSpPr/>
          <p:nvPr/>
        </p:nvGrpSpPr>
        <p:grpSpPr>
          <a:xfrm>
            <a:off x="1943100" y="4737100"/>
            <a:ext cx="4152900" cy="762000"/>
            <a:chOff x="2057400" y="4724400"/>
            <a:chExt cx="4152900" cy="762000"/>
          </a:xfrm>
        </p:grpSpPr>
        <p:pic>
          <p:nvPicPr>
            <p:cNvPr id="103" name="Google Shape;103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-5400000">
              <a:off x="2286000" y="4495800"/>
              <a:ext cx="762000" cy="121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" name="Google Shape;104;p22"/>
            <p:cNvSpPr txBox="1"/>
            <p:nvPr/>
          </p:nvSpPr>
          <p:spPr>
            <a:xfrm>
              <a:off x="3530600" y="4819650"/>
              <a:ext cx="26797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lnSpc>
                  <a:spcPct val="996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lang="ko-KR" sz="3200" b="0" i="0" u="none" strike="noStrike" cap="none" dirty="0">
                  <a:solidFill>
                    <a:srgbClr val="4D4D4D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  <a:sym typeface="Arial"/>
                </a:rPr>
                <a:t>이해하기</a:t>
              </a:r>
              <a:endParaRPr sz="1400" b="0" i="0" u="none" strike="noStrike" cap="none" dirty="0">
                <a:solidFill>
                  <a:srgbClr val="0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endParaRPr>
            </a:p>
          </p:txBody>
        </p:sp>
      </p:grpSp>
      <p:pic>
        <p:nvPicPr>
          <p:cNvPr id="105" name="Google Shape;105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922000" y="1778000"/>
            <a:ext cx="1346200" cy="134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204700" y="812800"/>
            <a:ext cx="1498600" cy="149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779500" y="1651000"/>
            <a:ext cx="1587500" cy="158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5468600" y="1104900"/>
            <a:ext cx="1346200" cy="1346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2"/>
          <p:cNvSpPr txBox="1"/>
          <p:nvPr/>
        </p:nvSpPr>
        <p:spPr>
          <a:xfrm>
            <a:off x="10312400" y="1638300"/>
            <a:ext cx="6604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ko-KR" sz="2100" b="0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110" name="Google Shape;110;p22"/>
          <p:cNvSpPr txBox="1"/>
          <p:nvPr/>
        </p:nvSpPr>
        <p:spPr>
          <a:xfrm>
            <a:off x="12928600" y="2743200"/>
            <a:ext cx="6604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ko-KR" sz="2100" b="0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111" name="Google Shape;111;p22"/>
          <p:cNvSpPr txBox="1"/>
          <p:nvPr/>
        </p:nvSpPr>
        <p:spPr>
          <a:xfrm>
            <a:off x="16662400" y="2743200"/>
            <a:ext cx="6604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ko-KR" sz="2100" b="0" i="0" u="none" strike="noStrike" cap="none" dirty="0" err="1">
                <a:solidFill>
                  <a:srgbClr val="18A8F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x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112" name="Google Shape;112;p22"/>
          <p:cNvSpPr txBox="1">
            <a:spLocks noGrp="1"/>
          </p:cNvSpPr>
          <p:nvPr>
            <p:ph type="body" idx="1"/>
          </p:nvPr>
        </p:nvSpPr>
        <p:spPr>
          <a:xfrm>
            <a:off x="1943100" y="6070600"/>
            <a:ext cx="4152900" cy="27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6719" algn="l" rtl="0">
              <a:lnSpc>
                <a:spcPct val="150000"/>
              </a:lnSpc>
              <a:spcBef>
                <a:spcPts val="520"/>
              </a:spcBef>
              <a:spcAft>
                <a:spcPts val="0"/>
              </a:spcAft>
              <a:buClr>
                <a:srgbClr val="595959"/>
              </a:buClr>
              <a:buSzPts val="3120"/>
              <a:buFont typeface="Arial"/>
              <a:buChar char="•"/>
              <a:defRPr sz="2600" b="0" i="0" u="none" strike="noStrike" cap="none">
                <a:solidFill>
                  <a:srgbClr val="595959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2"/>
          </p:nvPr>
        </p:nvSpPr>
        <p:spPr>
          <a:xfrm>
            <a:off x="7213600" y="6065387"/>
            <a:ext cx="4152900" cy="27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6719" algn="l" rtl="0">
              <a:lnSpc>
                <a:spcPct val="150000"/>
              </a:lnSpc>
              <a:spcBef>
                <a:spcPts val="520"/>
              </a:spcBef>
              <a:spcAft>
                <a:spcPts val="0"/>
              </a:spcAft>
              <a:buClr>
                <a:srgbClr val="595959"/>
              </a:buClr>
              <a:buSzPts val="3120"/>
              <a:buFont typeface="Arial"/>
              <a:buChar char="•"/>
              <a:defRPr sz="2600" b="0" i="0" u="none" strike="noStrike" cap="none">
                <a:solidFill>
                  <a:srgbClr val="595959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14" name="Google Shape;114;p22"/>
          <p:cNvSpPr txBox="1">
            <a:spLocks noGrp="1"/>
          </p:cNvSpPr>
          <p:nvPr>
            <p:ph type="body" idx="3"/>
          </p:nvPr>
        </p:nvSpPr>
        <p:spPr>
          <a:xfrm>
            <a:off x="12484100" y="6070600"/>
            <a:ext cx="4152900" cy="27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6719" algn="l" rtl="0">
              <a:lnSpc>
                <a:spcPct val="150000"/>
              </a:lnSpc>
              <a:spcBef>
                <a:spcPts val="520"/>
              </a:spcBef>
              <a:spcAft>
                <a:spcPts val="0"/>
              </a:spcAft>
              <a:buClr>
                <a:srgbClr val="595959"/>
              </a:buClr>
              <a:buSzPts val="3120"/>
              <a:buFont typeface="Arial"/>
              <a:buChar char="•"/>
              <a:defRPr sz="2600" b="0" i="0" u="none" strike="noStrike" cap="none">
                <a:solidFill>
                  <a:srgbClr val="595959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grpSp>
        <p:nvGrpSpPr>
          <p:cNvPr id="115" name="Google Shape;115;p22"/>
          <p:cNvGrpSpPr/>
          <p:nvPr/>
        </p:nvGrpSpPr>
        <p:grpSpPr>
          <a:xfrm>
            <a:off x="7213600" y="4737100"/>
            <a:ext cx="4152900" cy="762000"/>
            <a:chOff x="2057400" y="4724400"/>
            <a:chExt cx="4152900" cy="762000"/>
          </a:xfrm>
        </p:grpSpPr>
        <p:pic>
          <p:nvPicPr>
            <p:cNvPr id="116" name="Google Shape;116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-5400000">
              <a:off x="2286000" y="4495800"/>
              <a:ext cx="762000" cy="121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" name="Google Shape;117;p22"/>
            <p:cNvSpPr txBox="1"/>
            <p:nvPr/>
          </p:nvSpPr>
          <p:spPr>
            <a:xfrm>
              <a:off x="3530600" y="4819650"/>
              <a:ext cx="26797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96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lang="ko-KR" sz="3200" b="0" i="0" u="none" strike="noStrike" cap="none" dirty="0">
                  <a:solidFill>
                    <a:srgbClr val="4D4D4D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  <a:sym typeface="Arial"/>
                </a:rPr>
                <a:t>진단 ・ 분석하기</a:t>
              </a:r>
              <a:endParaRPr sz="1400" b="0" i="0" u="none" strike="noStrike" cap="none" dirty="0">
                <a:solidFill>
                  <a:srgbClr val="0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endParaRPr>
            </a:p>
          </p:txBody>
        </p:sp>
      </p:grpSp>
      <p:grpSp>
        <p:nvGrpSpPr>
          <p:cNvPr id="118" name="Google Shape;118;p22"/>
          <p:cNvGrpSpPr/>
          <p:nvPr/>
        </p:nvGrpSpPr>
        <p:grpSpPr>
          <a:xfrm>
            <a:off x="12484100" y="4737100"/>
            <a:ext cx="4152900" cy="762000"/>
            <a:chOff x="2057400" y="4724400"/>
            <a:chExt cx="4152900" cy="762000"/>
          </a:xfrm>
        </p:grpSpPr>
        <p:pic>
          <p:nvPicPr>
            <p:cNvPr id="119" name="Google Shape;119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-5400000">
              <a:off x="2286000" y="4495800"/>
              <a:ext cx="762000" cy="121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" name="Google Shape;120;p22"/>
            <p:cNvSpPr txBox="1"/>
            <p:nvPr/>
          </p:nvSpPr>
          <p:spPr>
            <a:xfrm>
              <a:off x="3530600" y="4819650"/>
              <a:ext cx="26797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96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lang="ko-KR" sz="3200" b="0" i="0" u="none" strike="noStrike" cap="none" dirty="0">
                  <a:solidFill>
                    <a:srgbClr val="4D4D4D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  <a:sym typeface="Arial"/>
                </a:rPr>
                <a:t>토의 ・ 공유하기</a:t>
              </a:r>
              <a:endParaRPr sz="1400" b="0" i="0" u="none" strike="noStrike" cap="none" dirty="0">
                <a:solidFill>
                  <a:srgbClr val="0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이해하기(윗제목)">
  <p:cSld name="1_이해하기(윗제목)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3"/>
          <p:cNvSpPr txBox="1">
            <a:spLocks noGrp="1"/>
          </p:cNvSpPr>
          <p:nvPr>
            <p:ph type="body" idx="1"/>
          </p:nvPr>
        </p:nvSpPr>
        <p:spPr>
          <a:xfrm>
            <a:off x="774700" y="114299"/>
            <a:ext cx="1334770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60"/>
              </a:spcBef>
              <a:spcAft>
                <a:spcPts val="0"/>
              </a:spcAft>
              <a:buClr>
                <a:schemeClr val="accent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accen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23" name="Google Shape;123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3"/>
          <p:cNvSpPr txBox="1"/>
          <p:nvPr/>
        </p:nvSpPr>
        <p:spPr>
          <a:xfrm>
            <a:off x="15388612" y="342900"/>
            <a:ext cx="2133918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이해하기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sp>
        <p:nvSpPr>
          <p:cNvPr id="126" name="Google Shape;126;p23"/>
          <p:cNvSpPr txBox="1">
            <a:spLocks noGrp="1"/>
          </p:cNvSpPr>
          <p:nvPr>
            <p:ph type="title"/>
          </p:nvPr>
        </p:nvSpPr>
        <p:spPr>
          <a:xfrm>
            <a:off x="1892300" y="115570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이해하기">
  <p:cSld name="2_이해하기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4"/>
          <p:cNvSpPr txBox="1">
            <a:spLocks noGrp="1"/>
          </p:cNvSpPr>
          <p:nvPr>
            <p:ph type="title"/>
          </p:nvPr>
        </p:nvSpPr>
        <p:spPr>
          <a:xfrm>
            <a:off x="1892300" y="115062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30" name="Google Shape;130;p24"/>
          <p:cNvSpPr txBox="1"/>
          <p:nvPr/>
        </p:nvSpPr>
        <p:spPr>
          <a:xfrm>
            <a:off x="15388612" y="342900"/>
            <a:ext cx="2133918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이해하기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진단분석하기(윗제목)">
  <p:cSld name="진단분석하기(윗제목)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body" idx="1"/>
          </p:nvPr>
        </p:nvSpPr>
        <p:spPr>
          <a:xfrm>
            <a:off x="774700" y="114299"/>
            <a:ext cx="1334770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60"/>
              </a:spcBef>
              <a:spcAft>
                <a:spcPts val="0"/>
              </a:spcAft>
              <a:buClr>
                <a:schemeClr val="accent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accen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34" name="Google Shape;134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5"/>
          <p:cNvSpPr txBox="1">
            <a:spLocks noGrp="1"/>
          </p:cNvSpPr>
          <p:nvPr>
            <p:ph type="title"/>
          </p:nvPr>
        </p:nvSpPr>
        <p:spPr>
          <a:xfrm>
            <a:off x="1892300" y="115570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37" name="Google Shape;137;p25"/>
          <p:cNvSpPr txBox="1"/>
          <p:nvPr/>
        </p:nvSpPr>
        <p:spPr>
          <a:xfrm>
            <a:off x="13883771" y="288379"/>
            <a:ext cx="3395481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 err="1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진단•분석하기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진단분석하기">
  <p:cSld name="1_진단분석하기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6"/>
          <p:cNvSpPr txBox="1">
            <a:spLocks noGrp="1"/>
          </p:cNvSpPr>
          <p:nvPr>
            <p:ph type="title"/>
          </p:nvPr>
        </p:nvSpPr>
        <p:spPr>
          <a:xfrm>
            <a:off x="1892300" y="115062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41" name="Google Shape;14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6"/>
          <p:cNvSpPr txBox="1"/>
          <p:nvPr/>
        </p:nvSpPr>
        <p:spPr>
          <a:xfrm>
            <a:off x="13883771" y="288379"/>
            <a:ext cx="3395481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 err="1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진단•분석하기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토의공유하기(윗제목)">
  <p:cSld name="토의공유하기(윗제목)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body" idx="1"/>
          </p:nvPr>
        </p:nvSpPr>
        <p:spPr>
          <a:xfrm>
            <a:off x="774700" y="114299"/>
            <a:ext cx="1334770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60"/>
              </a:spcBef>
              <a:spcAft>
                <a:spcPts val="0"/>
              </a:spcAft>
              <a:buClr>
                <a:schemeClr val="accent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accen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45" name="Google Shape;145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7"/>
          <p:cNvSpPr txBox="1">
            <a:spLocks noGrp="1"/>
          </p:cNvSpPr>
          <p:nvPr>
            <p:ph type="title"/>
          </p:nvPr>
        </p:nvSpPr>
        <p:spPr>
          <a:xfrm>
            <a:off x="1892300" y="115570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48" name="Google Shape;148;p27"/>
          <p:cNvSpPr txBox="1"/>
          <p:nvPr/>
        </p:nvSpPr>
        <p:spPr>
          <a:xfrm>
            <a:off x="13883771" y="288379"/>
            <a:ext cx="3395481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 err="1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토의•공유하기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토의공유하기">
  <p:cSld name="1_토의공유하기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8"/>
          <p:cNvSpPr txBox="1">
            <a:spLocks noGrp="1"/>
          </p:cNvSpPr>
          <p:nvPr>
            <p:ph type="title"/>
          </p:nvPr>
        </p:nvSpPr>
        <p:spPr>
          <a:xfrm>
            <a:off x="1892300" y="115062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52" name="Google Shape;15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8"/>
          <p:cNvSpPr txBox="1"/>
          <p:nvPr/>
        </p:nvSpPr>
        <p:spPr>
          <a:xfrm>
            <a:off x="13883771" y="288379"/>
            <a:ext cx="3395481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 err="1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토의•공유하기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계획하기(윗제목)">
  <p:cSld name="계획하기(윗제목)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9"/>
          <p:cNvSpPr txBox="1">
            <a:spLocks noGrp="1"/>
          </p:cNvSpPr>
          <p:nvPr>
            <p:ph type="body" idx="1"/>
          </p:nvPr>
        </p:nvSpPr>
        <p:spPr>
          <a:xfrm>
            <a:off x="774700" y="114299"/>
            <a:ext cx="1334770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60"/>
              </a:spcBef>
              <a:spcAft>
                <a:spcPts val="0"/>
              </a:spcAft>
              <a:buClr>
                <a:schemeClr val="accent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accen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56" name="Google Shape;156;p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9"/>
          <p:cNvSpPr txBox="1">
            <a:spLocks noGrp="1"/>
          </p:cNvSpPr>
          <p:nvPr>
            <p:ph type="title"/>
          </p:nvPr>
        </p:nvSpPr>
        <p:spPr>
          <a:xfrm>
            <a:off x="1892300" y="115570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59" name="Google Shape;159;p29"/>
          <p:cNvSpPr txBox="1"/>
          <p:nvPr/>
        </p:nvSpPr>
        <p:spPr>
          <a:xfrm>
            <a:off x="15388612" y="342900"/>
            <a:ext cx="2133918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계획하기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계획하기">
  <p:cSld name="1_계획하기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30"/>
          <p:cNvSpPr txBox="1">
            <a:spLocks noGrp="1"/>
          </p:cNvSpPr>
          <p:nvPr>
            <p:ph type="title"/>
          </p:nvPr>
        </p:nvSpPr>
        <p:spPr>
          <a:xfrm>
            <a:off x="1892300" y="115062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63" name="Google Shape;163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30"/>
          <p:cNvSpPr txBox="1"/>
          <p:nvPr/>
        </p:nvSpPr>
        <p:spPr>
          <a:xfrm>
            <a:off x="15388612" y="342900"/>
            <a:ext cx="2133918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ko-KR" sz="4400" b="0" i="0" u="none" strike="noStrike" cap="none" dirty="0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rPr>
              <a:t>계획하기</a:t>
            </a:r>
            <a:endParaRPr sz="1400" b="0" i="0" u="none" strike="noStrike" cap="none" dirty="0">
              <a:solidFill>
                <a:srgbClr val="00000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기본(윗제목)">
  <p:cSld name="기본(윗제목)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1"/>
          <p:cNvSpPr txBox="1">
            <a:spLocks noGrp="1"/>
          </p:cNvSpPr>
          <p:nvPr>
            <p:ph type="body" idx="1"/>
          </p:nvPr>
        </p:nvSpPr>
        <p:spPr>
          <a:xfrm>
            <a:off x="774700" y="114299"/>
            <a:ext cx="1334770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60"/>
              </a:spcBef>
              <a:spcAft>
                <a:spcPts val="0"/>
              </a:spcAft>
              <a:buClr>
                <a:schemeClr val="accent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accent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67" name="Google Shape;167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31"/>
          <p:cNvSpPr txBox="1">
            <a:spLocks noGrp="1"/>
          </p:cNvSpPr>
          <p:nvPr>
            <p:ph type="title"/>
          </p:nvPr>
        </p:nvSpPr>
        <p:spPr>
          <a:xfrm>
            <a:off x="1892300" y="115570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5900"/>
              <a:buFont typeface="Arial"/>
              <a:buNone/>
              <a:defRPr sz="59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기본">
  <p:cSld name="기본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863600"/>
            <a:ext cx="16738600" cy="38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32"/>
          <p:cNvSpPr txBox="1">
            <a:spLocks noGrp="1"/>
          </p:cNvSpPr>
          <p:nvPr>
            <p:ph type="title"/>
          </p:nvPr>
        </p:nvSpPr>
        <p:spPr>
          <a:xfrm>
            <a:off x="1892300" y="1150620"/>
            <a:ext cx="133477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7200"/>
              <a:buFont typeface="Arial"/>
              <a:buNone/>
              <a:defRPr sz="72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pic>
        <p:nvPicPr>
          <p:cNvPr id="173" name="Google Shape;17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889000"/>
            <a:ext cx="952500" cy="166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참고문헌">
  <p:cSld name="참고문헌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700" y="635000"/>
            <a:ext cx="1673860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700" y="660400"/>
            <a:ext cx="952500" cy="166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33"/>
          <p:cNvSpPr txBox="1">
            <a:spLocks noGrp="1"/>
          </p:cNvSpPr>
          <p:nvPr>
            <p:ph type="title"/>
          </p:nvPr>
        </p:nvSpPr>
        <p:spPr>
          <a:xfrm>
            <a:off x="1892300" y="927100"/>
            <a:ext cx="13347700" cy="139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7200"/>
              <a:buFont typeface="Arial"/>
              <a:buNone/>
              <a:defRPr sz="7200" b="0" i="0" u="none" strike="noStrike" cap="none">
                <a:solidFill>
                  <a:srgbClr val="4D4D4D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78" name="Google Shape;178;p33"/>
          <p:cNvSpPr txBox="1">
            <a:spLocks noGrp="1"/>
          </p:cNvSpPr>
          <p:nvPr>
            <p:ph type="body" idx="1"/>
          </p:nvPr>
        </p:nvSpPr>
        <p:spPr>
          <a:xfrm>
            <a:off x="990600" y="2933700"/>
            <a:ext cx="16522700" cy="67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3F3F3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05A27F2E-4371-A52F-B37D-E8435CF0E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0AEB85D-66F6-DCD6-657D-EB7FA7E10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D6B6D8F-52FC-C69D-A16F-4CB5B05CD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931B055-510C-C041-285C-09C9A5E7BB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0BA5CFF-AB54-3118-4647-615761399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D26A67CC-9CA0-29B6-FEBB-EFA5A30CF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2A2B7C52-AEDE-2CB9-02FF-1B39FE737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0337F43-2693-6E54-08CE-CABBD89FD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015E3D8-1795-7188-6F0B-EF680D2411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37534DB-9DF5-5047-D994-A1BF3F43E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9EB490A5-BB58-FA2D-9F89-6CD946AEB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D2D5EAD0-6442-2062-5AB5-704AFE9189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B7F4CED-DFD9-FF43-F736-32ED9318E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1FC67DE-00BF-6C75-5D6D-12661B2AA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폰트, 번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80BE2104-366F-9F76-9F8A-18CCB146F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418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사용자 지정 24">
      <a:dk1>
        <a:srgbClr val="000000"/>
      </a:dk1>
      <a:lt1>
        <a:srgbClr val="FFFFFF"/>
      </a:lt1>
      <a:dk2>
        <a:srgbClr val="1F497D"/>
      </a:dk2>
      <a:lt2>
        <a:srgbClr val="FFFDF7"/>
      </a:lt2>
      <a:accent1>
        <a:srgbClr val="BCAC92"/>
      </a:accent1>
      <a:accent2>
        <a:srgbClr val="EFF2E8"/>
      </a:accent2>
      <a:accent3>
        <a:srgbClr val="939C7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14</Words>
  <Application>Microsoft Office PowerPoint</Application>
  <PresentationFormat>사용자 지정</PresentationFormat>
  <Paragraphs>14</Paragraphs>
  <Slides>15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Arial</vt:lpstr>
      <vt:lpstr>Pretendard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KYORYOUNG KIM</dc:creator>
  <cp:lastModifiedBy>KYORYOUNG KIM</cp:lastModifiedBy>
  <cp:revision>9</cp:revision>
  <dcterms:created xsi:type="dcterms:W3CDTF">2006-08-16T00:00:00Z</dcterms:created>
  <dcterms:modified xsi:type="dcterms:W3CDTF">2025-03-02T09:17:21Z</dcterms:modified>
</cp:coreProperties>
</file>