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70" r:id="rId2"/>
  </p:sldIdLst>
  <p:sldSz cx="6858000" cy="9906000" type="A4"/>
  <p:notesSz cx="10287000" cy="18288000"/>
  <p:defaultTextStyle>
    <a:defPPr>
      <a:defRPr lang="en-US"/>
    </a:defPPr>
    <a:lvl1pPr marL="0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1pPr>
    <a:lvl2pPr marL="268194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2pPr>
    <a:lvl3pPr marL="536387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3pPr>
    <a:lvl4pPr marL="804581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4pPr>
    <a:lvl5pPr marL="1072774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5pPr>
    <a:lvl6pPr marL="1340968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6pPr>
    <a:lvl7pPr marL="1609161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7pPr>
    <a:lvl8pPr marL="1877355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8pPr>
    <a:lvl9pPr marL="2145548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80" userDrawn="1">
          <p15:clr>
            <a:srgbClr val="A4A3A4"/>
          </p15:clr>
        </p15:guide>
        <p15:guide id="2" pos="10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EEF4"/>
    <a:srgbClr val="FFFFD5"/>
    <a:srgbClr val="006600"/>
    <a:srgbClr val="E8DFCF"/>
    <a:srgbClr val="1E9148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2" autoAdjust="0"/>
    <p:restoredTop sz="87394" autoAdjust="0"/>
  </p:normalViewPr>
  <p:slideViewPr>
    <p:cSldViewPr>
      <p:cViewPr>
        <p:scale>
          <a:sx n="66" d="100"/>
          <a:sy n="66" d="100"/>
        </p:scale>
        <p:origin x="2405" y="38"/>
      </p:cViewPr>
      <p:guideLst>
        <p:guide orient="horz" pos="2080"/>
        <p:guide pos="10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827713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95A0A3-D584-426E-A903-49A8FC0FDFEC}" type="datetimeFigureOut">
              <a:rPr lang="ko-KR" altLang="en-US" smtClean="0"/>
              <a:t>2023-01-02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006725" y="2286000"/>
            <a:ext cx="4273550" cy="6172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28700" y="8801100"/>
            <a:ext cx="8229600" cy="72009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827713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52C025-5005-4563-9E4B-B291C64848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1682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1pPr>
    <a:lvl2pPr marL="268194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2pPr>
    <a:lvl3pPr marL="536387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3pPr>
    <a:lvl4pPr marL="804581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4pPr>
    <a:lvl5pPr marL="1072774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5pPr>
    <a:lvl6pPr marL="1340968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6pPr>
    <a:lvl7pPr marL="1609161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7pPr>
    <a:lvl8pPr marL="1877355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8pPr>
    <a:lvl9pPr marL="2145548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52C025-5005-4563-9E4B-B291C6484878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9175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7176" y="2051521"/>
            <a:ext cx="2914650" cy="141558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4350" y="3742267"/>
            <a:ext cx="2400300" cy="168768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39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78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17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572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96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35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975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144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868" y="4243682"/>
            <a:ext cx="2914650" cy="1311628"/>
          </a:xfrm>
        </p:spPr>
        <p:txBody>
          <a:bodyPr anchor="t"/>
          <a:lstStyle>
            <a:lvl1pPr algn="l">
              <a:defRPr sz="1219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868" y="2799058"/>
            <a:ext cx="2914650" cy="1444624"/>
          </a:xfrm>
        </p:spPr>
        <p:txBody>
          <a:bodyPr anchor="b"/>
          <a:lstStyle>
            <a:lvl1pPr marL="0" indent="0">
              <a:buNone/>
              <a:defRPr sz="609">
                <a:solidFill>
                  <a:schemeClr val="tx1">
                    <a:tint val="75000"/>
                  </a:schemeClr>
                </a:solidFill>
              </a:defRPr>
            </a:lvl1pPr>
            <a:lvl2pPr marL="139312" indent="0">
              <a:buNone/>
              <a:defRPr sz="549">
                <a:solidFill>
                  <a:schemeClr val="tx1">
                    <a:tint val="75000"/>
                  </a:schemeClr>
                </a:solidFill>
              </a:defRPr>
            </a:lvl2pPr>
            <a:lvl3pPr marL="278623" indent="0">
              <a:buNone/>
              <a:defRPr sz="488">
                <a:solidFill>
                  <a:schemeClr val="tx1">
                    <a:tint val="75000"/>
                  </a:schemeClr>
                </a:solidFill>
              </a:defRPr>
            </a:lvl3pPr>
            <a:lvl4pPr marL="417935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4pPr>
            <a:lvl5pPr marL="557247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5pPr>
            <a:lvl6pPr marL="696558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6pPr>
            <a:lvl7pPr marL="835870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7pPr>
            <a:lvl8pPr marL="975182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8pPr>
            <a:lvl9pPr marL="1114494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1451" y="1540934"/>
            <a:ext cx="1514475" cy="4358335"/>
          </a:xfrm>
        </p:spPr>
        <p:txBody>
          <a:bodyPr/>
          <a:lstStyle>
            <a:lvl1pPr>
              <a:defRPr sz="853"/>
            </a:lvl1pPr>
            <a:lvl2pPr>
              <a:defRPr sz="731"/>
            </a:lvl2pPr>
            <a:lvl3pPr>
              <a:defRPr sz="609"/>
            </a:lvl3pPr>
            <a:lvl4pPr>
              <a:defRPr sz="549"/>
            </a:lvl4pPr>
            <a:lvl5pPr>
              <a:defRPr sz="549"/>
            </a:lvl5pPr>
            <a:lvl6pPr>
              <a:defRPr sz="549"/>
            </a:lvl6pPr>
            <a:lvl7pPr>
              <a:defRPr sz="549"/>
            </a:lvl7pPr>
            <a:lvl8pPr>
              <a:defRPr sz="549"/>
            </a:lvl8pPr>
            <a:lvl9pPr>
              <a:defRPr sz="54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43075" y="1540934"/>
            <a:ext cx="1514475" cy="4358335"/>
          </a:xfrm>
        </p:spPr>
        <p:txBody>
          <a:bodyPr/>
          <a:lstStyle>
            <a:lvl1pPr>
              <a:defRPr sz="853"/>
            </a:lvl1pPr>
            <a:lvl2pPr>
              <a:defRPr sz="731"/>
            </a:lvl2pPr>
            <a:lvl3pPr>
              <a:defRPr sz="609"/>
            </a:lvl3pPr>
            <a:lvl4pPr>
              <a:defRPr sz="549"/>
            </a:lvl4pPr>
            <a:lvl5pPr>
              <a:defRPr sz="549"/>
            </a:lvl5pPr>
            <a:lvl6pPr>
              <a:defRPr sz="549"/>
            </a:lvl6pPr>
            <a:lvl7pPr>
              <a:defRPr sz="549"/>
            </a:lvl7pPr>
            <a:lvl8pPr>
              <a:defRPr sz="549"/>
            </a:lvl8pPr>
            <a:lvl9pPr>
              <a:defRPr sz="54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450" y="1478258"/>
            <a:ext cx="1515071" cy="616067"/>
          </a:xfrm>
        </p:spPr>
        <p:txBody>
          <a:bodyPr anchor="b"/>
          <a:lstStyle>
            <a:lvl1pPr marL="0" indent="0">
              <a:buNone/>
              <a:defRPr sz="731" b="1"/>
            </a:lvl1pPr>
            <a:lvl2pPr marL="139312" indent="0">
              <a:buNone/>
              <a:defRPr sz="609" b="1"/>
            </a:lvl2pPr>
            <a:lvl3pPr marL="278623" indent="0">
              <a:buNone/>
              <a:defRPr sz="549" b="1"/>
            </a:lvl3pPr>
            <a:lvl4pPr marL="417935" indent="0">
              <a:buNone/>
              <a:defRPr sz="488" b="1"/>
            </a:lvl4pPr>
            <a:lvl5pPr marL="557247" indent="0">
              <a:buNone/>
              <a:defRPr sz="488" b="1"/>
            </a:lvl5pPr>
            <a:lvl6pPr marL="696558" indent="0">
              <a:buNone/>
              <a:defRPr sz="488" b="1"/>
            </a:lvl6pPr>
            <a:lvl7pPr marL="835870" indent="0">
              <a:buNone/>
              <a:defRPr sz="488" b="1"/>
            </a:lvl7pPr>
            <a:lvl8pPr marL="975182" indent="0">
              <a:buNone/>
              <a:defRPr sz="488" b="1"/>
            </a:lvl8pPr>
            <a:lvl9pPr marL="1114494" indent="0">
              <a:buNone/>
              <a:defRPr sz="48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1450" y="2094324"/>
            <a:ext cx="1515071" cy="3804944"/>
          </a:xfrm>
        </p:spPr>
        <p:txBody>
          <a:bodyPr/>
          <a:lstStyle>
            <a:lvl1pPr>
              <a:defRPr sz="731"/>
            </a:lvl1pPr>
            <a:lvl2pPr>
              <a:defRPr sz="609"/>
            </a:lvl2pPr>
            <a:lvl3pPr>
              <a:defRPr sz="549"/>
            </a:lvl3pPr>
            <a:lvl4pPr>
              <a:defRPr sz="488"/>
            </a:lvl4pPr>
            <a:lvl5pPr>
              <a:defRPr sz="488"/>
            </a:lvl5pPr>
            <a:lvl6pPr>
              <a:defRPr sz="488"/>
            </a:lvl6pPr>
            <a:lvl7pPr>
              <a:defRPr sz="488"/>
            </a:lvl7pPr>
            <a:lvl8pPr>
              <a:defRPr sz="488"/>
            </a:lvl8pPr>
            <a:lvl9pPr>
              <a:defRPr sz="48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741885" y="1478258"/>
            <a:ext cx="1515665" cy="616067"/>
          </a:xfrm>
        </p:spPr>
        <p:txBody>
          <a:bodyPr anchor="b"/>
          <a:lstStyle>
            <a:lvl1pPr marL="0" indent="0">
              <a:buNone/>
              <a:defRPr sz="731" b="1"/>
            </a:lvl1pPr>
            <a:lvl2pPr marL="139312" indent="0">
              <a:buNone/>
              <a:defRPr sz="609" b="1"/>
            </a:lvl2pPr>
            <a:lvl3pPr marL="278623" indent="0">
              <a:buNone/>
              <a:defRPr sz="549" b="1"/>
            </a:lvl3pPr>
            <a:lvl4pPr marL="417935" indent="0">
              <a:buNone/>
              <a:defRPr sz="488" b="1"/>
            </a:lvl4pPr>
            <a:lvl5pPr marL="557247" indent="0">
              <a:buNone/>
              <a:defRPr sz="488" b="1"/>
            </a:lvl5pPr>
            <a:lvl6pPr marL="696558" indent="0">
              <a:buNone/>
              <a:defRPr sz="488" b="1"/>
            </a:lvl6pPr>
            <a:lvl7pPr marL="835870" indent="0">
              <a:buNone/>
              <a:defRPr sz="488" b="1"/>
            </a:lvl7pPr>
            <a:lvl8pPr marL="975182" indent="0">
              <a:buNone/>
              <a:defRPr sz="488" b="1"/>
            </a:lvl8pPr>
            <a:lvl9pPr marL="1114494" indent="0">
              <a:buNone/>
              <a:defRPr sz="48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741885" y="2094324"/>
            <a:ext cx="1515665" cy="3804944"/>
          </a:xfrm>
        </p:spPr>
        <p:txBody>
          <a:bodyPr/>
          <a:lstStyle>
            <a:lvl1pPr>
              <a:defRPr sz="731"/>
            </a:lvl1pPr>
            <a:lvl2pPr>
              <a:defRPr sz="609"/>
            </a:lvl2pPr>
            <a:lvl3pPr>
              <a:defRPr sz="549"/>
            </a:lvl3pPr>
            <a:lvl4pPr>
              <a:defRPr sz="488"/>
            </a:lvl4pPr>
            <a:lvl5pPr>
              <a:defRPr sz="488"/>
            </a:lvl5pPr>
            <a:lvl6pPr>
              <a:defRPr sz="488"/>
            </a:lvl6pPr>
            <a:lvl7pPr>
              <a:defRPr sz="488"/>
            </a:lvl7pPr>
            <a:lvl8pPr>
              <a:defRPr sz="488"/>
            </a:lvl8pPr>
            <a:lvl9pPr>
              <a:defRPr sz="48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450" y="262937"/>
            <a:ext cx="1128117" cy="1119011"/>
          </a:xfrm>
        </p:spPr>
        <p:txBody>
          <a:bodyPr anchor="b"/>
          <a:lstStyle>
            <a:lvl1pPr algn="l">
              <a:defRPr sz="60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0644" y="262937"/>
            <a:ext cx="1916906" cy="5636331"/>
          </a:xfrm>
        </p:spPr>
        <p:txBody>
          <a:bodyPr/>
          <a:lstStyle>
            <a:lvl1pPr>
              <a:defRPr sz="975"/>
            </a:lvl1pPr>
            <a:lvl2pPr>
              <a:defRPr sz="853"/>
            </a:lvl2pPr>
            <a:lvl3pPr>
              <a:defRPr sz="731"/>
            </a:lvl3pPr>
            <a:lvl4pPr>
              <a:defRPr sz="609"/>
            </a:lvl4pPr>
            <a:lvl5pPr>
              <a:defRPr sz="609"/>
            </a:lvl5pPr>
            <a:lvl6pPr>
              <a:defRPr sz="609"/>
            </a:lvl6pPr>
            <a:lvl7pPr>
              <a:defRPr sz="609"/>
            </a:lvl7pPr>
            <a:lvl8pPr>
              <a:defRPr sz="609"/>
            </a:lvl8pPr>
            <a:lvl9pPr>
              <a:defRPr sz="6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1450" y="1381949"/>
            <a:ext cx="1128117" cy="4517320"/>
          </a:xfrm>
        </p:spPr>
        <p:txBody>
          <a:bodyPr/>
          <a:lstStyle>
            <a:lvl1pPr marL="0" indent="0">
              <a:buNone/>
              <a:defRPr sz="427"/>
            </a:lvl1pPr>
            <a:lvl2pPr marL="139312" indent="0">
              <a:buNone/>
              <a:defRPr sz="366"/>
            </a:lvl2pPr>
            <a:lvl3pPr marL="278623" indent="0">
              <a:buNone/>
              <a:defRPr sz="305"/>
            </a:lvl3pPr>
            <a:lvl4pPr marL="417935" indent="0">
              <a:buNone/>
              <a:defRPr sz="274"/>
            </a:lvl4pPr>
            <a:lvl5pPr marL="557247" indent="0">
              <a:buNone/>
              <a:defRPr sz="274"/>
            </a:lvl5pPr>
            <a:lvl6pPr marL="696558" indent="0">
              <a:buNone/>
              <a:defRPr sz="274"/>
            </a:lvl6pPr>
            <a:lvl7pPr marL="835870" indent="0">
              <a:buNone/>
              <a:defRPr sz="274"/>
            </a:lvl7pPr>
            <a:lvl8pPr marL="975182" indent="0">
              <a:buNone/>
              <a:defRPr sz="274"/>
            </a:lvl8pPr>
            <a:lvl9pPr marL="1114494" indent="0">
              <a:buNone/>
              <a:defRPr sz="27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108" y="4622800"/>
            <a:ext cx="2057400" cy="545748"/>
          </a:xfrm>
        </p:spPr>
        <p:txBody>
          <a:bodyPr anchor="b"/>
          <a:lstStyle>
            <a:lvl1pPr algn="l">
              <a:defRPr sz="60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72108" y="590080"/>
            <a:ext cx="2057400" cy="3962400"/>
          </a:xfrm>
        </p:spPr>
        <p:txBody>
          <a:bodyPr/>
          <a:lstStyle>
            <a:lvl1pPr marL="0" indent="0">
              <a:buNone/>
              <a:defRPr sz="975"/>
            </a:lvl1pPr>
            <a:lvl2pPr marL="139312" indent="0">
              <a:buNone/>
              <a:defRPr sz="853"/>
            </a:lvl2pPr>
            <a:lvl3pPr marL="278623" indent="0">
              <a:buNone/>
              <a:defRPr sz="731"/>
            </a:lvl3pPr>
            <a:lvl4pPr marL="417935" indent="0">
              <a:buNone/>
              <a:defRPr sz="609"/>
            </a:lvl4pPr>
            <a:lvl5pPr marL="557247" indent="0">
              <a:buNone/>
              <a:defRPr sz="609"/>
            </a:lvl5pPr>
            <a:lvl6pPr marL="696558" indent="0">
              <a:buNone/>
              <a:defRPr sz="609"/>
            </a:lvl6pPr>
            <a:lvl7pPr marL="835870" indent="0">
              <a:buNone/>
              <a:defRPr sz="609"/>
            </a:lvl7pPr>
            <a:lvl8pPr marL="975182" indent="0">
              <a:buNone/>
              <a:defRPr sz="609"/>
            </a:lvl8pPr>
            <a:lvl9pPr marL="1114494" indent="0">
              <a:buNone/>
              <a:defRPr sz="609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2108" y="5168548"/>
            <a:ext cx="2057400" cy="775052"/>
          </a:xfrm>
        </p:spPr>
        <p:txBody>
          <a:bodyPr/>
          <a:lstStyle>
            <a:lvl1pPr marL="0" indent="0">
              <a:buNone/>
              <a:defRPr sz="427"/>
            </a:lvl1pPr>
            <a:lvl2pPr marL="139312" indent="0">
              <a:buNone/>
              <a:defRPr sz="366"/>
            </a:lvl2pPr>
            <a:lvl3pPr marL="278623" indent="0">
              <a:buNone/>
              <a:defRPr sz="305"/>
            </a:lvl3pPr>
            <a:lvl4pPr marL="417935" indent="0">
              <a:buNone/>
              <a:defRPr sz="274"/>
            </a:lvl4pPr>
            <a:lvl5pPr marL="557247" indent="0">
              <a:buNone/>
              <a:defRPr sz="274"/>
            </a:lvl5pPr>
            <a:lvl6pPr marL="696558" indent="0">
              <a:buNone/>
              <a:defRPr sz="274"/>
            </a:lvl6pPr>
            <a:lvl7pPr marL="835870" indent="0">
              <a:buNone/>
              <a:defRPr sz="274"/>
            </a:lvl7pPr>
            <a:lvl8pPr marL="975182" indent="0">
              <a:buNone/>
              <a:defRPr sz="274"/>
            </a:lvl8pPr>
            <a:lvl9pPr marL="1114494" indent="0">
              <a:buNone/>
              <a:defRPr sz="27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486025" y="264467"/>
            <a:ext cx="771525" cy="563480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1450" y="264467"/>
            <a:ext cx="2257425" cy="563480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1450" y="264466"/>
            <a:ext cx="3086100" cy="11006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450" y="1540934"/>
            <a:ext cx="3086100" cy="43583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1450" y="6120930"/>
            <a:ext cx="800100" cy="3516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1576" y="6120930"/>
            <a:ext cx="1085850" cy="3516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457450" y="6120930"/>
            <a:ext cx="800100" cy="3516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78623" rtl="0" eaLnBrk="1" latinLnBrk="0" hangingPunct="1">
        <a:spcBef>
          <a:spcPct val="0"/>
        </a:spcBef>
        <a:buNone/>
        <a:defRPr sz="13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4484" indent="-104484" algn="l" defTabSz="278623" rtl="0" eaLnBrk="1" latinLnBrk="0" hangingPunct="1">
        <a:spcBef>
          <a:spcPct val="20000"/>
        </a:spcBef>
        <a:buFont typeface="Arial" pitchFamily="34" charset="0"/>
        <a:buChar char="�"/>
        <a:defRPr sz="975" kern="1200">
          <a:solidFill>
            <a:schemeClr val="tx1"/>
          </a:solidFill>
          <a:latin typeface="+mn-lt"/>
          <a:ea typeface="+mn-ea"/>
          <a:cs typeface="+mn-cs"/>
        </a:defRPr>
      </a:lvl1pPr>
      <a:lvl2pPr marL="226381" indent="-87070" algn="l" defTabSz="278623" rtl="0" eaLnBrk="1" latinLnBrk="0" hangingPunct="1">
        <a:spcBef>
          <a:spcPct val="20000"/>
        </a:spcBef>
        <a:buFont typeface="Arial" pitchFamily="34" charset="0"/>
        <a:buChar char="�"/>
        <a:defRPr sz="853" kern="1200">
          <a:solidFill>
            <a:schemeClr val="tx1"/>
          </a:solidFill>
          <a:latin typeface="+mn-lt"/>
          <a:ea typeface="+mn-ea"/>
          <a:cs typeface="+mn-cs"/>
        </a:defRPr>
      </a:lvl2pPr>
      <a:lvl3pPr marL="348280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731" kern="1200">
          <a:solidFill>
            <a:schemeClr val="tx1"/>
          </a:solidFill>
          <a:latin typeface="+mn-lt"/>
          <a:ea typeface="+mn-ea"/>
          <a:cs typeface="+mn-cs"/>
        </a:defRPr>
      </a:lvl3pPr>
      <a:lvl4pPr marL="487591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4pPr>
      <a:lvl5pPr marL="626903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5pPr>
      <a:lvl6pPr marL="766215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6pPr>
      <a:lvl7pPr marL="905526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7pPr>
      <a:lvl8pPr marL="1044838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8pPr>
      <a:lvl9pPr marL="1184150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1pPr>
      <a:lvl2pPr marL="139312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2pPr>
      <a:lvl3pPr marL="278623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3pPr>
      <a:lvl4pPr marL="417935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4pPr>
      <a:lvl5pPr marL="557247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5pPr>
      <a:lvl6pPr marL="696558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6pPr>
      <a:lvl7pPr marL="835870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7pPr>
      <a:lvl8pPr marL="975182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8pPr>
      <a:lvl9pPr marL="1114494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953E121-721E-4706-B94A-18FCC5BF1634}"/>
              </a:ext>
            </a:extLst>
          </p:cNvPr>
          <p:cNvSpPr/>
          <p:nvPr/>
        </p:nvSpPr>
        <p:spPr>
          <a:xfrm>
            <a:off x="0" y="0"/>
            <a:ext cx="6858000" cy="98821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586193A-AADE-10C8-1AD0-DF23F4F1CDDF}"/>
              </a:ext>
            </a:extLst>
          </p:cNvPr>
          <p:cNvSpPr/>
          <p:nvPr/>
        </p:nvSpPr>
        <p:spPr>
          <a:xfrm>
            <a:off x="144695" y="1237674"/>
            <a:ext cx="6537379" cy="83883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1CCEE8-DD44-2104-EA48-CEE9038F5EFC}"/>
              </a:ext>
            </a:extLst>
          </p:cNvPr>
          <p:cNvSpPr txBox="1"/>
          <p:nvPr/>
        </p:nvSpPr>
        <p:spPr>
          <a:xfrm>
            <a:off x="549849" y="189048"/>
            <a:ext cx="5754248" cy="655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8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새활용</a:t>
            </a:r>
            <a:r>
              <a: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 제품 활동 디자인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642B4DB9-2B51-8E1D-A414-1D37B011F31B}"/>
              </a:ext>
            </a:extLst>
          </p:cNvPr>
          <p:cNvGrpSpPr/>
          <p:nvPr/>
        </p:nvGrpSpPr>
        <p:grpSpPr>
          <a:xfrm>
            <a:off x="383603" y="1698386"/>
            <a:ext cx="6120522" cy="840484"/>
            <a:chOff x="353124" y="2296905"/>
            <a:chExt cx="6120522" cy="2562063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28E12C0F-9693-D871-2FB7-03BE095A76CA}"/>
                </a:ext>
              </a:extLst>
            </p:cNvPr>
            <p:cNvSpPr/>
            <p:nvPr/>
          </p:nvSpPr>
          <p:spPr>
            <a:xfrm>
              <a:off x="353124" y="2296905"/>
              <a:ext cx="6120522" cy="2562063"/>
            </a:xfrm>
            <a:custGeom>
              <a:avLst/>
              <a:gdLst>
                <a:gd name="connsiteX0" fmla="*/ 0 w 6120522"/>
                <a:gd name="connsiteY0" fmla="*/ 0 h 840484"/>
                <a:gd name="connsiteX1" fmla="*/ 372795 w 6120522"/>
                <a:gd name="connsiteY1" fmla="*/ 0 h 840484"/>
                <a:gd name="connsiteX2" fmla="*/ 806796 w 6120522"/>
                <a:gd name="connsiteY2" fmla="*/ 0 h 840484"/>
                <a:gd name="connsiteX3" fmla="*/ 1424412 w 6120522"/>
                <a:gd name="connsiteY3" fmla="*/ 0 h 840484"/>
                <a:gd name="connsiteX4" fmla="*/ 1797208 w 6120522"/>
                <a:gd name="connsiteY4" fmla="*/ 0 h 840484"/>
                <a:gd name="connsiteX5" fmla="*/ 2476029 w 6120522"/>
                <a:gd name="connsiteY5" fmla="*/ 0 h 840484"/>
                <a:gd name="connsiteX6" fmla="*/ 3093646 w 6120522"/>
                <a:gd name="connsiteY6" fmla="*/ 0 h 840484"/>
                <a:gd name="connsiteX7" fmla="*/ 3466441 w 6120522"/>
                <a:gd name="connsiteY7" fmla="*/ 0 h 840484"/>
                <a:gd name="connsiteX8" fmla="*/ 3961647 w 6120522"/>
                <a:gd name="connsiteY8" fmla="*/ 0 h 840484"/>
                <a:gd name="connsiteX9" fmla="*/ 4395648 w 6120522"/>
                <a:gd name="connsiteY9" fmla="*/ 0 h 840484"/>
                <a:gd name="connsiteX10" fmla="*/ 4768443 w 6120522"/>
                <a:gd name="connsiteY10" fmla="*/ 0 h 840484"/>
                <a:gd name="connsiteX11" fmla="*/ 5202444 w 6120522"/>
                <a:gd name="connsiteY11" fmla="*/ 0 h 840484"/>
                <a:gd name="connsiteX12" fmla="*/ 6120522 w 6120522"/>
                <a:gd name="connsiteY12" fmla="*/ 0 h 840484"/>
                <a:gd name="connsiteX13" fmla="*/ 6120522 w 6120522"/>
                <a:gd name="connsiteY13" fmla="*/ 420242 h 840484"/>
                <a:gd name="connsiteX14" fmla="*/ 6120522 w 6120522"/>
                <a:gd name="connsiteY14" fmla="*/ 840484 h 840484"/>
                <a:gd name="connsiteX15" fmla="*/ 5441700 w 6120522"/>
                <a:gd name="connsiteY15" fmla="*/ 840484 h 840484"/>
                <a:gd name="connsiteX16" fmla="*/ 4824084 w 6120522"/>
                <a:gd name="connsiteY16" fmla="*/ 840484 h 840484"/>
                <a:gd name="connsiteX17" fmla="*/ 4267673 w 6120522"/>
                <a:gd name="connsiteY17" fmla="*/ 840484 h 840484"/>
                <a:gd name="connsiteX18" fmla="*/ 3894878 w 6120522"/>
                <a:gd name="connsiteY18" fmla="*/ 840484 h 840484"/>
                <a:gd name="connsiteX19" fmla="*/ 3522082 w 6120522"/>
                <a:gd name="connsiteY19" fmla="*/ 840484 h 840484"/>
                <a:gd name="connsiteX20" fmla="*/ 2965671 w 6120522"/>
                <a:gd name="connsiteY20" fmla="*/ 840484 h 840484"/>
                <a:gd name="connsiteX21" fmla="*/ 2531670 w 6120522"/>
                <a:gd name="connsiteY21" fmla="*/ 840484 h 840484"/>
                <a:gd name="connsiteX22" fmla="*/ 1852849 w 6120522"/>
                <a:gd name="connsiteY22" fmla="*/ 840484 h 840484"/>
                <a:gd name="connsiteX23" fmla="*/ 1235233 w 6120522"/>
                <a:gd name="connsiteY23" fmla="*/ 840484 h 840484"/>
                <a:gd name="connsiteX24" fmla="*/ 678822 w 6120522"/>
                <a:gd name="connsiteY24" fmla="*/ 840484 h 840484"/>
                <a:gd name="connsiteX25" fmla="*/ 0 w 6120522"/>
                <a:gd name="connsiteY25" fmla="*/ 840484 h 840484"/>
                <a:gd name="connsiteX26" fmla="*/ 0 w 6120522"/>
                <a:gd name="connsiteY26" fmla="*/ 411837 h 840484"/>
                <a:gd name="connsiteX27" fmla="*/ 0 w 6120522"/>
                <a:gd name="connsiteY27" fmla="*/ 0 h 840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6120522" h="840484" fill="none" extrusionOk="0">
                  <a:moveTo>
                    <a:pt x="0" y="0"/>
                  </a:moveTo>
                  <a:cubicBezTo>
                    <a:pt x="130411" y="-17556"/>
                    <a:pt x="192163" y="24238"/>
                    <a:pt x="372795" y="0"/>
                  </a:cubicBezTo>
                  <a:cubicBezTo>
                    <a:pt x="553428" y="-24238"/>
                    <a:pt x="676682" y="19885"/>
                    <a:pt x="806796" y="0"/>
                  </a:cubicBezTo>
                  <a:cubicBezTo>
                    <a:pt x="936910" y="-19885"/>
                    <a:pt x="1205131" y="11965"/>
                    <a:pt x="1424412" y="0"/>
                  </a:cubicBezTo>
                  <a:cubicBezTo>
                    <a:pt x="1643693" y="-11965"/>
                    <a:pt x="1657028" y="39680"/>
                    <a:pt x="1797208" y="0"/>
                  </a:cubicBezTo>
                  <a:cubicBezTo>
                    <a:pt x="1937388" y="-39680"/>
                    <a:pt x="2222896" y="48187"/>
                    <a:pt x="2476029" y="0"/>
                  </a:cubicBezTo>
                  <a:cubicBezTo>
                    <a:pt x="2729162" y="-48187"/>
                    <a:pt x="2867192" y="4421"/>
                    <a:pt x="3093646" y="0"/>
                  </a:cubicBezTo>
                  <a:cubicBezTo>
                    <a:pt x="3320100" y="-4421"/>
                    <a:pt x="3324591" y="42020"/>
                    <a:pt x="3466441" y="0"/>
                  </a:cubicBezTo>
                  <a:cubicBezTo>
                    <a:pt x="3608292" y="-42020"/>
                    <a:pt x="3786982" y="18868"/>
                    <a:pt x="3961647" y="0"/>
                  </a:cubicBezTo>
                  <a:cubicBezTo>
                    <a:pt x="4136312" y="-18868"/>
                    <a:pt x="4180587" y="22722"/>
                    <a:pt x="4395648" y="0"/>
                  </a:cubicBezTo>
                  <a:cubicBezTo>
                    <a:pt x="4610709" y="-22722"/>
                    <a:pt x="4615392" y="19263"/>
                    <a:pt x="4768443" y="0"/>
                  </a:cubicBezTo>
                  <a:cubicBezTo>
                    <a:pt x="4921494" y="-19263"/>
                    <a:pt x="5017250" y="28065"/>
                    <a:pt x="5202444" y="0"/>
                  </a:cubicBezTo>
                  <a:cubicBezTo>
                    <a:pt x="5387638" y="-28065"/>
                    <a:pt x="5899605" y="105995"/>
                    <a:pt x="6120522" y="0"/>
                  </a:cubicBezTo>
                  <a:cubicBezTo>
                    <a:pt x="6155768" y="141004"/>
                    <a:pt x="6111788" y="231653"/>
                    <a:pt x="6120522" y="420242"/>
                  </a:cubicBezTo>
                  <a:cubicBezTo>
                    <a:pt x="6129256" y="608831"/>
                    <a:pt x="6072984" y="631538"/>
                    <a:pt x="6120522" y="840484"/>
                  </a:cubicBezTo>
                  <a:cubicBezTo>
                    <a:pt x="5876740" y="889074"/>
                    <a:pt x="5602014" y="772323"/>
                    <a:pt x="5441700" y="840484"/>
                  </a:cubicBezTo>
                  <a:cubicBezTo>
                    <a:pt x="5281386" y="908645"/>
                    <a:pt x="5040599" y="773655"/>
                    <a:pt x="4824084" y="840484"/>
                  </a:cubicBezTo>
                  <a:cubicBezTo>
                    <a:pt x="4607569" y="907313"/>
                    <a:pt x="4470986" y="775739"/>
                    <a:pt x="4267673" y="840484"/>
                  </a:cubicBezTo>
                  <a:cubicBezTo>
                    <a:pt x="4064360" y="905229"/>
                    <a:pt x="4028686" y="799333"/>
                    <a:pt x="3894878" y="840484"/>
                  </a:cubicBezTo>
                  <a:cubicBezTo>
                    <a:pt x="3761071" y="881635"/>
                    <a:pt x="3668978" y="833022"/>
                    <a:pt x="3522082" y="840484"/>
                  </a:cubicBezTo>
                  <a:cubicBezTo>
                    <a:pt x="3375186" y="847946"/>
                    <a:pt x="3095123" y="835048"/>
                    <a:pt x="2965671" y="840484"/>
                  </a:cubicBezTo>
                  <a:cubicBezTo>
                    <a:pt x="2836219" y="845920"/>
                    <a:pt x="2730407" y="811587"/>
                    <a:pt x="2531670" y="840484"/>
                  </a:cubicBezTo>
                  <a:cubicBezTo>
                    <a:pt x="2332933" y="869381"/>
                    <a:pt x="2057137" y="787428"/>
                    <a:pt x="1852849" y="840484"/>
                  </a:cubicBezTo>
                  <a:cubicBezTo>
                    <a:pt x="1648561" y="893540"/>
                    <a:pt x="1487287" y="780822"/>
                    <a:pt x="1235233" y="840484"/>
                  </a:cubicBezTo>
                  <a:cubicBezTo>
                    <a:pt x="983179" y="900146"/>
                    <a:pt x="908838" y="817495"/>
                    <a:pt x="678822" y="840484"/>
                  </a:cubicBezTo>
                  <a:cubicBezTo>
                    <a:pt x="448806" y="863473"/>
                    <a:pt x="136049" y="822976"/>
                    <a:pt x="0" y="840484"/>
                  </a:cubicBezTo>
                  <a:cubicBezTo>
                    <a:pt x="-17132" y="701677"/>
                    <a:pt x="50470" y="499939"/>
                    <a:pt x="0" y="411837"/>
                  </a:cubicBezTo>
                  <a:cubicBezTo>
                    <a:pt x="-50470" y="323735"/>
                    <a:pt x="23583" y="124461"/>
                    <a:pt x="0" y="0"/>
                  </a:cubicBezTo>
                  <a:close/>
                </a:path>
                <a:path w="6120522" h="840484" stroke="0" extrusionOk="0">
                  <a:moveTo>
                    <a:pt x="0" y="0"/>
                  </a:moveTo>
                  <a:cubicBezTo>
                    <a:pt x="125404" y="-50481"/>
                    <a:pt x="439471" y="25911"/>
                    <a:pt x="556411" y="0"/>
                  </a:cubicBezTo>
                  <a:cubicBezTo>
                    <a:pt x="673351" y="-25911"/>
                    <a:pt x="986305" y="47720"/>
                    <a:pt x="1112822" y="0"/>
                  </a:cubicBezTo>
                  <a:cubicBezTo>
                    <a:pt x="1239339" y="-47720"/>
                    <a:pt x="1556098" y="22664"/>
                    <a:pt x="1669233" y="0"/>
                  </a:cubicBezTo>
                  <a:cubicBezTo>
                    <a:pt x="1782368" y="-22664"/>
                    <a:pt x="2080555" y="1774"/>
                    <a:pt x="2225644" y="0"/>
                  </a:cubicBezTo>
                  <a:cubicBezTo>
                    <a:pt x="2370733" y="-1774"/>
                    <a:pt x="2595031" y="20341"/>
                    <a:pt x="2720850" y="0"/>
                  </a:cubicBezTo>
                  <a:cubicBezTo>
                    <a:pt x="2846669" y="-20341"/>
                    <a:pt x="3122752" y="44366"/>
                    <a:pt x="3277261" y="0"/>
                  </a:cubicBezTo>
                  <a:cubicBezTo>
                    <a:pt x="3431770" y="-44366"/>
                    <a:pt x="3511702" y="21880"/>
                    <a:pt x="3711262" y="0"/>
                  </a:cubicBezTo>
                  <a:cubicBezTo>
                    <a:pt x="3910822" y="-21880"/>
                    <a:pt x="4101929" y="12614"/>
                    <a:pt x="4267673" y="0"/>
                  </a:cubicBezTo>
                  <a:cubicBezTo>
                    <a:pt x="4433417" y="-12614"/>
                    <a:pt x="4592077" y="39424"/>
                    <a:pt x="4762879" y="0"/>
                  </a:cubicBezTo>
                  <a:cubicBezTo>
                    <a:pt x="4933681" y="-39424"/>
                    <a:pt x="5051882" y="38323"/>
                    <a:pt x="5258085" y="0"/>
                  </a:cubicBezTo>
                  <a:cubicBezTo>
                    <a:pt x="5464288" y="-38323"/>
                    <a:pt x="5921639" y="47299"/>
                    <a:pt x="6120522" y="0"/>
                  </a:cubicBezTo>
                  <a:cubicBezTo>
                    <a:pt x="6128170" y="128559"/>
                    <a:pt x="6114623" y="328690"/>
                    <a:pt x="6120522" y="420242"/>
                  </a:cubicBezTo>
                  <a:cubicBezTo>
                    <a:pt x="6126421" y="511794"/>
                    <a:pt x="6109320" y="685868"/>
                    <a:pt x="6120522" y="840484"/>
                  </a:cubicBezTo>
                  <a:cubicBezTo>
                    <a:pt x="5877544" y="848049"/>
                    <a:pt x="5740951" y="814630"/>
                    <a:pt x="5625316" y="840484"/>
                  </a:cubicBezTo>
                  <a:cubicBezTo>
                    <a:pt x="5509681" y="866338"/>
                    <a:pt x="5101147" y="831096"/>
                    <a:pt x="4946495" y="840484"/>
                  </a:cubicBezTo>
                  <a:cubicBezTo>
                    <a:pt x="4791843" y="849872"/>
                    <a:pt x="4607714" y="813901"/>
                    <a:pt x="4512494" y="840484"/>
                  </a:cubicBezTo>
                  <a:cubicBezTo>
                    <a:pt x="4417274" y="867067"/>
                    <a:pt x="4248207" y="808644"/>
                    <a:pt x="4078493" y="840484"/>
                  </a:cubicBezTo>
                  <a:cubicBezTo>
                    <a:pt x="3908779" y="872324"/>
                    <a:pt x="3837371" y="789485"/>
                    <a:pt x="3644493" y="840484"/>
                  </a:cubicBezTo>
                  <a:cubicBezTo>
                    <a:pt x="3451615" y="891483"/>
                    <a:pt x="3298694" y="824994"/>
                    <a:pt x="3210492" y="840484"/>
                  </a:cubicBezTo>
                  <a:cubicBezTo>
                    <a:pt x="3122290" y="855974"/>
                    <a:pt x="2814285" y="810526"/>
                    <a:pt x="2592876" y="840484"/>
                  </a:cubicBezTo>
                  <a:cubicBezTo>
                    <a:pt x="2371467" y="870442"/>
                    <a:pt x="2370571" y="798001"/>
                    <a:pt x="2158875" y="840484"/>
                  </a:cubicBezTo>
                  <a:cubicBezTo>
                    <a:pt x="1947179" y="882967"/>
                    <a:pt x="1929843" y="809317"/>
                    <a:pt x="1786080" y="840484"/>
                  </a:cubicBezTo>
                  <a:cubicBezTo>
                    <a:pt x="1642318" y="871651"/>
                    <a:pt x="1514158" y="815486"/>
                    <a:pt x="1413284" y="840484"/>
                  </a:cubicBezTo>
                  <a:cubicBezTo>
                    <a:pt x="1312410" y="865482"/>
                    <a:pt x="1027886" y="837034"/>
                    <a:pt x="918078" y="840484"/>
                  </a:cubicBezTo>
                  <a:cubicBezTo>
                    <a:pt x="808270" y="843934"/>
                    <a:pt x="677294" y="808811"/>
                    <a:pt x="484078" y="840484"/>
                  </a:cubicBezTo>
                  <a:cubicBezTo>
                    <a:pt x="290862" y="872157"/>
                    <a:pt x="101398" y="828605"/>
                    <a:pt x="0" y="840484"/>
                  </a:cubicBezTo>
                  <a:cubicBezTo>
                    <a:pt x="-47058" y="693054"/>
                    <a:pt x="28854" y="518327"/>
                    <a:pt x="0" y="403432"/>
                  </a:cubicBezTo>
                  <a:cubicBezTo>
                    <a:pt x="-28854" y="288537"/>
                    <a:pt x="29431" y="159715"/>
                    <a:pt x="0" y="0"/>
                  </a:cubicBezTo>
                  <a:close/>
                </a:path>
              </a:pathLst>
            </a:cu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1583153891">
                    <a:prstGeom prst="rect">
                      <a:avLst/>
                    </a:prstGeom>
                    <ask:type>
                      <ask:lineSketchScribbl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959B56E-E5BB-C6A0-134E-402B30A9DB00}"/>
                </a:ext>
              </a:extLst>
            </p:cNvPr>
            <p:cNvSpPr txBox="1"/>
            <p:nvPr/>
          </p:nvSpPr>
          <p:spPr>
            <a:xfrm>
              <a:off x="577969" y="2613294"/>
              <a:ext cx="5833198" cy="1092913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ko-KR" altLang="en-US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우리가 함께 모은 </a:t>
              </a:r>
              <a:r>
                <a:rPr lang="ko-KR" altLang="en-US" sz="1200" dirty="0" err="1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새활용할</a:t>
              </a:r>
              <a:r>
                <a:rPr lang="ko-KR" altLang="en-US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 청바지들을 어떻게 바꿔볼 수 있을까요</a:t>
              </a:r>
              <a:r>
                <a:rPr lang="en-US" altLang="ko-KR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?</a:t>
              </a:r>
            </a:p>
            <a:p>
              <a:pPr algn="just">
                <a:lnSpc>
                  <a:spcPct val="150000"/>
                </a:lnSpc>
              </a:pPr>
              <a:r>
                <a:rPr lang="ko-KR" altLang="en-US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직접 </a:t>
              </a:r>
              <a:r>
                <a:rPr lang="ko-KR" altLang="en-US" sz="1200" dirty="0" err="1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새활용</a:t>
              </a:r>
              <a:r>
                <a:rPr lang="ko-KR" altLang="en-US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 제품을 디자인해봐요</a:t>
              </a:r>
              <a:r>
                <a:rPr lang="en-US" altLang="ko-KR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! </a:t>
              </a:r>
              <a:r>
                <a:rPr lang="ko-KR" altLang="en-US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그림으로 생각한 모양을 그려봅시다</a:t>
              </a:r>
              <a:r>
                <a:rPr lang="en-US" altLang="ko-KR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.</a:t>
              </a: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3366AA47-D689-4DF8-8151-C4E21E527D35}"/>
              </a:ext>
            </a:extLst>
          </p:cNvPr>
          <p:cNvSpPr txBox="1"/>
          <p:nvPr/>
        </p:nvSpPr>
        <p:spPr>
          <a:xfrm>
            <a:off x="2076824" y="1003066"/>
            <a:ext cx="4781176" cy="494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이름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: </a:t>
            </a:r>
            <a:r>
              <a:rPr lang="en-US" altLang="ko-KR" sz="20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              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0AEA4BD0-68A1-4385-9D41-DDB96B9595B6}"/>
              </a:ext>
            </a:extLst>
          </p:cNvPr>
          <p:cNvCxnSpPr/>
          <p:nvPr/>
        </p:nvCxnSpPr>
        <p:spPr>
          <a:xfrm>
            <a:off x="4191000" y="1502105"/>
            <a:ext cx="2491074" cy="0"/>
          </a:xfrm>
          <a:prstGeom prst="line">
            <a:avLst/>
          </a:prstGeom>
          <a:ln w="38100">
            <a:solidFill>
              <a:srgbClr val="DBEE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6B6361FC-58F7-49B6-AE5F-EA8ED6F5F306}"/>
              </a:ext>
            </a:extLst>
          </p:cNvPr>
          <p:cNvSpPr txBox="1"/>
          <p:nvPr/>
        </p:nvSpPr>
        <p:spPr>
          <a:xfrm>
            <a:off x="175175" y="8323189"/>
            <a:ext cx="6537378" cy="1417824"/>
          </a:xfrm>
          <a:prstGeom prst="rect">
            <a:avLst/>
          </a:prstGeom>
          <a:ln>
            <a:solidFill>
              <a:srgbClr val="DBEEF4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제품 이름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사용 방법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:</a:t>
            </a: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FB4C5BF-84A6-47B5-B044-59A9A8B835BB}"/>
              </a:ext>
            </a:extLst>
          </p:cNvPr>
          <p:cNvSpPr txBox="1"/>
          <p:nvPr/>
        </p:nvSpPr>
        <p:spPr>
          <a:xfrm>
            <a:off x="158284" y="2676443"/>
            <a:ext cx="6537378" cy="5572808"/>
          </a:xfrm>
          <a:prstGeom prst="rect">
            <a:avLst/>
          </a:prstGeom>
          <a:ln>
            <a:solidFill>
              <a:srgbClr val="DBEEF4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7CF513CB-598E-40D2-B2C7-3A832061A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67" b="89941" l="4545" r="98961">
                        <a14:foregroundMark x1="9221" y1="20118" x2="4675" y2="19231"/>
                        <a14:foregroundMark x1="4675" y1="19231" x2="4675" y2="19231"/>
                        <a14:foregroundMark x1="49351" y1="75740" x2="73896" y2="73373"/>
                        <a14:foregroundMark x1="73896" y1="73373" x2="98961" y2="73964"/>
                        <a14:foregroundMark x1="12987" y1="19527" x2="27792" y2="22189"/>
                        <a14:foregroundMark x1="44026" y1="27219" x2="89481" y2="40828"/>
                        <a14:foregroundMark x1="60260" y1="39053" x2="84156" y2="42899"/>
                        <a14:foregroundMark x1="22727" y1="24556" x2="62208" y2="37870"/>
                        <a14:foregroundMark x1="21429" y1="28994" x2="60390" y2="36095"/>
                        <a14:foregroundMark x1="5714" y1="21302" x2="10649" y2="2633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65682" y="7520170"/>
            <a:ext cx="1545219" cy="67829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2C0F7E30-3C5A-47A6-80E0-169039623F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816" b="89802" l="5627" r="96164">
                        <a14:foregroundMark x1="9974" y1="44476" x2="5627" y2="41076"/>
                        <a14:foregroundMark x1="16368" y1="85836" x2="91049" y2="89518"/>
                        <a14:foregroundMark x1="90281" y1="36261" x2="96419" y2="32011"/>
                        <a14:foregroundMark x1="26598" y1="9065" x2="27110" y2="481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8448" y="106259"/>
            <a:ext cx="761326" cy="687335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4AF12584-F0C3-48B2-9FA0-A8E36F8A75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899" b="89899" l="10000" r="96591">
                        <a14:foregroundMark x1="61364" y1="76162" x2="71364" y2="79192"/>
                        <a14:foregroundMark x1="57500" y1="72727" x2="48636" y2="68687"/>
                        <a14:foregroundMark x1="90000" y1="25455" x2="96591" y2="1252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5494574" y="106259"/>
            <a:ext cx="793126" cy="89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3042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851</TotalTime>
  <Words>33</Words>
  <Application>Microsoft Office PowerPoint</Application>
  <PresentationFormat>A4 용지(210x297mm)</PresentationFormat>
  <Paragraphs>17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나눔스퀘어라운드OTF ExtraBold</vt:lpstr>
      <vt:lpstr>맑은 고딕</vt:lpstr>
      <vt:lpstr>서울남산체 B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박성빈</cp:lastModifiedBy>
  <cp:revision>39</cp:revision>
  <dcterms:created xsi:type="dcterms:W3CDTF">2022-12-06T22:35:50Z</dcterms:created>
  <dcterms:modified xsi:type="dcterms:W3CDTF">2023-01-02T09:51:50Z</dcterms:modified>
</cp:coreProperties>
</file>