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sldIdLst>
    <p:sldId id="277" r:id="rId2"/>
    <p:sldId id="285" r:id="rId3"/>
    <p:sldId id="286" r:id="rId4"/>
    <p:sldId id="287" r:id="rId5"/>
    <p:sldId id="288" r:id="rId6"/>
    <p:sldId id="289" r:id="rId7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나눔스퀘어_ac ExtraBold" panose="020B0600000101010101" pitchFamily="50" charset="-127"/>
      <p:bold r:id="rId15"/>
    </p:embeddedFont>
    <p:embeddedFont>
      <p:font typeface="맑은 고딕" panose="020B0503020000020004" pitchFamily="50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52" userDrawn="1">
          <p15:clr>
            <a:srgbClr val="A4A3A4"/>
          </p15:clr>
        </p15:guide>
        <p15:guide id="2" pos="2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9FFF"/>
    <a:srgbClr val="00074C"/>
    <a:srgbClr val="FFCCCC"/>
    <a:srgbClr val="F8F1FD"/>
    <a:srgbClr val="DEC2F5"/>
    <a:srgbClr val="DA8200"/>
    <a:srgbClr val="468B92"/>
    <a:srgbClr val="FF5050"/>
    <a:srgbClr val="FF7C8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75EA9D-FA60-4441-9CA0-B70136429B3D}" v="96" dt="2023-01-20T00:54:32.4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7" autoAdjust="0"/>
    <p:restoredTop sz="64242" autoAdjust="0"/>
  </p:normalViewPr>
  <p:slideViewPr>
    <p:cSldViewPr snapToGrid="0" showGuides="1">
      <p:cViewPr>
        <p:scale>
          <a:sx n="150" d="100"/>
          <a:sy n="150" d="100"/>
        </p:scale>
        <p:origin x="222" y="120"/>
      </p:cViewPr>
      <p:guideLst>
        <p:guide orient="horz" pos="1552"/>
        <p:guide pos="28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microsoft.com/office/2015/10/relationships/revisionInfo" Target="revisionInfo.xml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최 창환" userId="e4d2492bc8077d06" providerId="LiveId" clId="{4775EA9D-FA60-4441-9CA0-B70136429B3D}"/>
    <pc:docChg chg="undo custSel modSld">
      <pc:chgData name="최 창환" userId="e4d2492bc8077d06" providerId="LiveId" clId="{4775EA9D-FA60-4441-9CA0-B70136429B3D}" dt="2023-01-20T00:54:58.567" v="643" actId="1076"/>
      <pc:docMkLst>
        <pc:docMk/>
      </pc:docMkLst>
      <pc:sldChg chg="addSp delSp modSp mod">
        <pc:chgData name="최 창환" userId="e4d2492bc8077d06" providerId="LiveId" clId="{4775EA9D-FA60-4441-9CA0-B70136429B3D}" dt="2023-01-20T00:36:10.717" v="167" actId="14861"/>
        <pc:sldMkLst>
          <pc:docMk/>
          <pc:sldMk cId="2726438640" sldId="277"/>
        </pc:sldMkLst>
        <pc:spChg chg="mod">
          <ac:chgData name="최 창환" userId="e4d2492bc8077d06" providerId="LiveId" clId="{4775EA9D-FA60-4441-9CA0-B70136429B3D}" dt="2023-01-20T00:35:33.287" v="156" actId="1076"/>
          <ac:spMkLst>
            <pc:docMk/>
            <pc:sldMk cId="2726438640" sldId="277"/>
            <ac:spMk id="13" creationId="{4FDB33E1-E83C-4671-B938-6F76D0BC4F8E}"/>
          </ac:spMkLst>
        </pc:spChg>
        <pc:spChg chg="mod">
          <ac:chgData name="최 창환" userId="e4d2492bc8077d06" providerId="LiveId" clId="{4775EA9D-FA60-4441-9CA0-B70136429B3D}" dt="2023-01-20T00:35:33.287" v="156" actId="1076"/>
          <ac:spMkLst>
            <pc:docMk/>
            <pc:sldMk cId="2726438640" sldId="277"/>
            <ac:spMk id="31" creationId="{40AA8246-1014-90F9-8A0E-7FC0BFEC88C1}"/>
          </ac:spMkLst>
        </pc:spChg>
        <pc:grpChg chg="add mod">
          <ac:chgData name="최 창환" userId="e4d2492bc8077d06" providerId="LiveId" clId="{4775EA9D-FA60-4441-9CA0-B70136429B3D}" dt="2023-01-20T00:34:57.732" v="149" actId="1076"/>
          <ac:grpSpMkLst>
            <pc:docMk/>
            <pc:sldMk cId="2726438640" sldId="277"/>
            <ac:grpSpMk id="14" creationId="{CD94FDEF-762A-0998-DF6F-D783F042AD61}"/>
          </ac:grpSpMkLst>
        </pc:grpChg>
        <pc:grpChg chg="add mod">
          <ac:chgData name="최 창환" userId="e4d2492bc8077d06" providerId="LiveId" clId="{4775EA9D-FA60-4441-9CA0-B70136429B3D}" dt="2023-01-20T00:35:02.019" v="150" actId="571"/>
          <ac:grpSpMkLst>
            <pc:docMk/>
            <pc:sldMk cId="2726438640" sldId="277"/>
            <ac:grpSpMk id="16" creationId="{D9E6DAA0-1190-FE4F-A19C-CAEE3BD2860D}"/>
          </ac:grpSpMkLst>
        </pc:grpChg>
        <pc:grpChg chg="mod">
          <ac:chgData name="최 창환" userId="e4d2492bc8077d06" providerId="LiveId" clId="{4775EA9D-FA60-4441-9CA0-B70136429B3D}" dt="2023-01-20T00:35:37.818" v="157" actId="1076"/>
          <ac:grpSpMkLst>
            <pc:docMk/>
            <pc:sldMk cId="2726438640" sldId="277"/>
            <ac:grpSpMk id="18" creationId="{46B6EABD-5370-4464-A33C-19C4A98B3D7F}"/>
          </ac:grpSpMkLst>
        </pc:grpChg>
        <pc:picChg chg="add mod modCrop">
          <ac:chgData name="최 창환" userId="e4d2492bc8077d06" providerId="LiveId" clId="{4775EA9D-FA60-4441-9CA0-B70136429B3D}" dt="2023-01-20T00:36:02.135" v="166" actId="14861"/>
          <ac:picMkLst>
            <pc:docMk/>
            <pc:sldMk cId="2726438640" sldId="277"/>
            <ac:picMk id="3" creationId="{B5CF1C29-8BB0-C068-5B9F-1B4069A1E705}"/>
          </ac:picMkLst>
        </pc:picChg>
        <pc:picChg chg="add mod modCrop">
          <ac:chgData name="최 창환" userId="e4d2492bc8077d06" providerId="LiveId" clId="{4775EA9D-FA60-4441-9CA0-B70136429B3D}" dt="2023-01-20T00:36:10.717" v="167" actId="14861"/>
          <ac:picMkLst>
            <pc:docMk/>
            <pc:sldMk cId="2726438640" sldId="277"/>
            <ac:picMk id="5" creationId="{BCA6DC52-D1E0-5133-AA78-A3A112359A64}"/>
          </ac:picMkLst>
        </pc:picChg>
        <pc:picChg chg="add mod modCrop">
          <ac:chgData name="최 창환" userId="e4d2492bc8077d06" providerId="LiveId" clId="{4775EA9D-FA60-4441-9CA0-B70136429B3D}" dt="2023-01-20T00:34:53.271" v="148" actId="164"/>
          <ac:picMkLst>
            <pc:docMk/>
            <pc:sldMk cId="2726438640" sldId="277"/>
            <ac:picMk id="7" creationId="{1DEEC868-0348-541D-CEDE-A56A8C748635}"/>
          </ac:picMkLst>
        </pc:picChg>
        <pc:picChg chg="add mod modCrop">
          <ac:chgData name="최 창환" userId="e4d2492bc8077d06" providerId="LiveId" clId="{4775EA9D-FA60-4441-9CA0-B70136429B3D}" dt="2023-01-20T00:34:53.271" v="148" actId="164"/>
          <ac:picMkLst>
            <pc:docMk/>
            <pc:sldMk cId="2726438640" sldId="277"/>
            <ac:picMk id="8" creationId="{A773569B-2E4E-6B5E-30A7-5AB0F1843B52}"/>
          </ac:picMkLst>
        </pc:picChg>
        <pc:picChg chg="add mod modCrop">
          <ac:chgData name="최 창환" userId="e4d2492bc8077d06" providerId="LiveId" clId="{4775EA9D-FA60-4441-9CA0-B70136429B3D}" dt="2023-01-20T00:34:53.271" v="148" actId="164"/>
          <ac:picMkLst>
            <pc:docMk/>
            <pc:sldMk cId="2726438640" sldId="277"/>
            <ac:picMk id="9" creationId="{3510D129-BC42-6B4E-1654-F415A650D60F}"/>
          </ac:picMkLst>
        </pc:picChg>
        <pc:picChg chg="del">
          <ac:chgData name="최 창환" userId="e4d2492bc8077d06" providerId="LiveId" clId="{4775EA9D-FA60-4441-9CA0-B70136429B3D}" dt="2023-01-20T00:29:08.619" v="80" actId="478"/>
          <ac:picMkLst>
            <pc:docMk/>
            <pc:sldMk cId="2726438640" sldId="277"/>
            <ac:picMk id="10" creationId="{5F3CFCEE-8C3D-4F9E-B33B-4D8F51D2E111}"/>
          </ac:picMkLst>
        </pc:picChg>
        <pc:picChg chg="add mod modCrop">
          <ac:chgData name="최 창환" userId="e4d2492bc8077d06" providerId="LiveId" clId="{4775EA9D-FA60-4441-9CA0-B70136429B3D}" dt="2023-01-20T00:34:53.271" v="148" actId="164"/>
          <ac:picMkLst>
            <pc:docMk/>
            <pc:sldMk cId="2726438640" sldId="277"/>
            <ac:picMk id="11" creationId="{FBC16C0A-A05C-3A3B-6EED-AA8963A2A10C}"/>
          </ac:picMkLst>
        </pc:picChg>
        <pc:picChg chg="mod">
          <ac:chgData name="최 창환" userId="e4d2492bc8077d06" providerId="LiveId" clId="{4775EA9D-FA60-4441-9CA0-B70136429B3D}" dt="2023-01-20T00:29:24.983" v="87" actId="1076"/>
          <ac:picMkLst>
            <pc:docMk/>
            <pc:sldMk cId="2726438640" sldId="277"/>
            <ac:picMk id="12" creationId="{91909BBD-A0F4-4AC8-B1B2-558178DE4FDB}"/>
          </ac:picMkLst>
        </pc:picChg>
        <pc:picChg chg="del">
          <ac:chgData name="최 창환" userId="e4d2492bc8077d06" providerId="LiveId" clId="{4775EA9D-FA60-4441-9CA0-B70136429B3D}" dt="2023-01-20T00:29:03.658" v="78" actId="478"/>
          <ac:picMkLst>
            <pc:docMk/>
            <pc:sldMk cId="2726438640" sldId="277"/>
            <ac:picMk id="15" creationId="{65651527-958E-4233-B5C9-BE0C7C3152A5}"/>
          </ac:picMkLst>
        </pc:picChg>
        <pc:picChg chg="mod">
          <ac:chgData name="최 창환" userId="e4d2492bc8077d06" providerId="LiveId" clId="{4775EA9D-FA60-4441-9CA0-B70136429B3D}" dt="2023-01-20T00:35:02.019" v="150" actId="571"/>
          <ac:picMkLst>
            <pc:docMk/>
            <pc:sldMk cId="2726438640" sldId="277"/>
            <ac:picMk id="17" creationId="{31CB58EB-77AA-8EF2-1011-4A3F9C3323DE}"/>
          </ac:picMkLst>
        </pc:picChg>
        <pc:picChg chg="mod">
          <ac:chgData name="최 창환" userId="e4d2492bc8077d06" providerId="LiveId" clId="{4775EA9D-FA60-4441-9CA0-B70136429B3D}" dt="2023-01-20T00:35:02.019" v="150" actId="571"/>
          <ac:picMkLst>
            <pc:docMk/>
            <pc:sldMk cId="2726438640" sldId="277"/>
            <ac:picMk id="19" creationId="{CBEE8806-53A5-3C8E-98B9-18288EBA719F}"/>
          </ac:picMkLst>
        </pc:picChg>
        <pc:picChg chg="mod">
          <ac:chgData name="최 창환" userId="e4d2492bc8077d06" providerId="LiveId" clId="{4775EA9D-FA60-4441-9CA0-B70136429B3D}" dt="2023-01-20T00:35:02.019" v="150" actId="571"/>
          <ac:picMkLst>
            <pc:docMk/>
            <pc:sldMk cId="2726438640" sldId="277"/>
            <ac:picMk id="20" creationId="{07F11F6E-FC2F-E3CD-06DB-29C1F068A699}"/>
          </ac:picMkLst>
        </pc:picChg>
        <pc:picChg chg="mod">
          <ac:chgData name="최 창환" userId="e4d2492bc8077d06" providerId="LiveId" clId="{4775EA9D-FA60-4441-9CA0-B70136429B3D}" dt="2023-01-20T00:35:02.019" v="150" actId="571"/>
          <ac:picMkLst>
            <pc:docMk/>
            <pc:sldMk cId="2726438640" sldId="277"/>
            <ac:picMk id="21" creationId="{C6622DD5-B383-8165-FBFA-20BC70C256FD}"/>
          </ac:picMkLst>
        </pc:picChg>
      </pc:sldChg>
      <pc:sldChg chg="addSp modSp mod">
        <pc:chgData name="최 창환" userId="e4d2492bc8077d06" providerId="LiveId" clId="{4775EA9D-FA60-4441-9CA0-B70136429B3D}" dt="2023-01-20T00:41:04.831" v="277" actId="1076"/>
        <pc:sldMkLst>
          <pc:docMk/>
          <pc:sldMk cId="3394589745" sldId="285"/>
        </pc:sldMkLst>
        <pc:spChg chg="mod">
          <ac:chgData name="최 창환" userId="e4d2492bc8077d06" providerId="LiveId" clId="{4775EA9D-FA60-4441-9CA0-B70136429B3D}" dt="2023-01-20T00:30:24.063" v="113" actId="6549"/>
          <ac:spMkLst>
            <pc:docMk/>
            <pc:sldMk cId="3394589745" sldId="285"/>
            <ac:spMk id="8" creationId="{F2C22BBB-51BE-43A3-82FD-82A9863D6EF1}"/>
          </ac:spMkLst>
        </pc:spChg>
        <pc:spChg chg="add mod">
          <ac:chgData name="최 창환" userId="e4d2492bc8077d06" providerId="LiveId" clId="{4775EA9D-FA60-4441-9CA0-B70136429B3D}" dt="2023-01-20T00:40:48.703" v="272" actId="403"/>
          <ac:spMkLst>
            <pc:docMk/>
            <pc:sldMk cId="3394589745" sldId="285"/>
            <ac:spMk id="10" creationId="{E8B93043-1F42-AB88-D746-BAFF6AFB6BF2}"/>
          </ac:spMkLst>
        </pc:spChg>
        <pc:spChg chg="mod">
          <ac:chgData name="최 창환" userId="e4d2492bc8077d06" providerId="LiveId" clId="{4775EA9D-FA60-4441-9CA0-B70136429B3D}" dt="2023-01-20T00:31:57.554" v="126"/>
          <ac:spMkLst>
            <pc:docMk/>
            <pc:sldMk cId="3394589745" sldId="285"/>
            <ac:spMk id="16" creationId="{1ED3F7DA-690C-41A1-80EF-3C33D7DF7598}"/>
          </ac:spMkLst>
        </pc:spChg>
        <pc:grpChg chg="add mod">
          <ac:chgData name="최 창환" userId="e4d2492bc8077d06" providerId="LiveId" clId="{4775EA9D-FA60-4441-9CA0-B70136429B3D}" dt="2023-01-20T00:41:04.831" v="277" actId="1076"/>
          <ac:grpSpMkLst>
            <pc:docMk/>
            <pc:sldMk cId="3394589745" sldId="285"/>
            <ac:grpSpMk id="13" creationId="{510DCFAE-9C49-9976-9AAC-BEA80B4FA8C6}"/>
          </ac:grpSpMkLst>
        </pc:grpChg>
        <pc:picChg chg="mod">
          <ac:chgData name="최 창환" userId="e4d2492bc8077d06" providerId="LiveId" clId="{4775EA9D-FA60-4441-9CA0-B70136429B3D}" dt="2023-01-20T00:37:25.131" v="176" actId="1076"/>
          <ac:picMkLst>
            <pc:docMk/>
            <pc:sldMk cId="3394589745" sldId="285"/>
            <ac:picMk id="4" creationId="{7E19B135-D69D-4D72-B2B1-9EF98F6E583F}"/>
          </ac:picMkLst>
        </pc:picChg>
        <pc:picChg chg="add mod modCrop">
          <ac:chgData name="최 창환" userId="e4d2492bc8077d06" providerId="LiveId" clId="{4775EA9D-FA60-4441-9CA0-B70136429B3D}" dt="2023-01-20T00:37:31.812" v="179" actId="1037"/>
          <ac:picMkLst>
            <pc:docMk/>
            <pc:sldMk cId="3394589745" sldId="285"/>
            <ac:picMk id="5" creationId="{771B7DD2-84BB-30F3-6266-6A1EBEEE6017}"/>
          </ac:picMkLst>
        </pc:picChg>
        <pc:picChg chg="add mod modCrop">
          <ac:chgData name="최 창환" userId="e4d2492bc8077d06" providerId="LiveId" clId="{4775EA9D-FA60-4441-9CA0-B70136429B3D}" dt="2023-01-20T00:40:59.957" v="274" actId="1440"/>
          <ac:picMkLst>
            <pc:docMk/>
            <pc:sldMk cId="3394589745" sldId="285"/>
            <ac:picMk id="9" creationId="{96ACFBE6-BEF3-BF89-74B2-EACBF95D3703}"/>
          </ac:picMkLst>
        </pc:picChg>
      </pc:sldChg>
      <pc:sldChg chg="addSp delSp modSp mod">
        <pc:chgData name="최 창환" userId="e4d2492bc8077d06" providerId="LiveId" clId="{4775EA9D-FA60-4441-9CA0-B70136429B3D}" dt="2023-01-20T00:50:10.297" v="400" actId="688"/>
        <pc:sldMkLst>
          <pc:docMk/>
          <pc:sldMk cId="2883941041" sldId="286"/>
        </pc:sldMkLst>
        <pc:spChg chg="add mod">
          <ac:chgData name="최 창환" userId="e4d2492bc8077d06" providerId="LiveId" clId="{4775EA9D-FA60-4441-9CA0-B70136429B3D}" dt="2023-01-20T00:43:30.252" v="330" actId="21"/>
          <ac:spMkLst>
            <pc:docMk/>
            <pc:sldMk cId="2883941041" sldId="286"/>
            <ac:spMk id="5" creationId="{21F41481-CB10-7C9F-4B7A-F15A3D82AA87}"/>
          </ac:spMkLst>
        </pc:spChg>
        <pc:spChg chg="mod">
          <ac:chgData name="최 창환" userId="e4d2492bc8077d06" providerId="LiveId" clId="{4775EA9D-FA60-4441-9CA0-B70136429B3D}" dt="2023-01-20T00:41:11.771" v="280"/>
          <ac:spMkLst>
            <pc:docMk/>
            <pc:sldMk cId="2883941041" sldId="286"/>
            <ac:spMk id="8" creationId="{F2C22BBB-51BE-43A3-82FD-82A9863D6EF1}"/>
          </ac:spMkLst>
        </pc:spChg>
        <pc:spChg chg="add mod">
          <ac:chgData name="최 창환" userId="e4d2492bc8077d06" providerId="LiveId" clId="{4775EA9D-FA60-4441-9CA0-B70136429B3D}" dt="2023-01-20T00:43:49.151" v="342" actId="113"/>
          <ac:spMkLst>
            <pc:docMk/>
            <pc:sldMk cId="2883941041" sldId="286"/>
            <ac:spMk id="10" creationId="{3845D5D0-75F0-3687-36D9-4AF68FFEB15F}"/>
          </ac:spMkLst>
        </pc:spChg>
        <pc:spChg chg="add mod">
          <ac:chgData name="최 창환" userId="e4d2492bc8077d06" providerId="LiveId" clId="{4775EA9D-FA60-4441-9CA0-B70136429B3D}" dt="2023-01-20T00:50:00.415" v="395" actId="14100"/>
          <ac:spMkLst>
            <pc:docMk/>
            <pc:sldMk cId="2883941041" sldId="286"/>
            <ac:spMk id="28" creationId="{69736171-E957-656C-BA40-55D756F8C756}"/>
          </ac:spMkLst>
        </pc:spChg>
        <pc:spChg chg="add mod">
          <ac:chgData name="최 창환" userId="e4d2492bc8077d06" providerId="LiveId" clId="{4775EA9D-FA60-4441-9CA0-B70136429B3D}" dt="2023-01-20T00:50:10.297" v="400" actId="688"/>
          <ac:spMkLst>
            <pc:docMk/>
            <pc:sldMk cId="2883941041" sldId="286"/>
            <ac:spMk id="29" creationId="{ECB0BBAF-ED23-E64F-9A0E-C8E4E6571395}"/>
          </ac:spMkLst>
        </pc:spChg>
        <pc:picChg chg="add mod modCrop">
          <ac:chgData name="최 창환" userId="e4d2492bc8077d06" providerId="LiveId" clId="{4775EA9D-FA60-4441-9CA0-B70136429B3D}" dt="2023-01-20T00:42:31.260" v="285" actId="1076"/>
          <ac:picMkLst>
            <pc:docMk/>
            <pc:sldMk cId="2883941041" sldId="286"/>
            <ac:picMk id="4" creationId="{113860E6-9722-A25F-F25B-079DBF17BBF3}"/>
          </ac:picMkLst>
        </pc:picChg>
        <pc:picChg chg="del">
          <ac:chgData name="최 창환" userId="e4d2492bc8077d06" providerId="LiveId" clId="{4775EA9D-FA60-4441-9CA0-B70136429B3D}" dt="2023-01-20T00:42:32.296" v="286" actId="478"/>
          <ac:picMkLst>
            <pc:docMk/>
            <pc:sldMk cId="2883941041" sldId="286"/>
            <ac:picMk id="9" creationId="{74235200-A584-4FE5-AEE7-4D7A7A739634}"/>
          </ac:picMkLst>
        </pc:picChg>
        <pc:picChg chg="add mod">
          <ac:chgData name="최 창환" userId="e4d2492bc8077d06" providerId="LiveId" clId="{4775EA9D-FA60-4441-9CA0-B70136429B3D}" dt="2023-01-20T00:44:14.757" v="350" actId="14100"/>
          <ac:picMkLst>
            <pc:docMk/>
            <pc:sldMk cId="2883941041" sldId="286"/>
            <ac:picMk id="13" creationId="{17F130D0-F7BE-D4F5-9317-F0BDED9170EA}"/>
          </ac:picMkLst>
        </pc:picChg>
        <pc:picChg chg="mod modCrop">
          <ac:chgData name="최 창환" userId="e4d2492bc8077d06" providerId="LiveId" clId="{4775EA9D-FA60-4441-9CA0-B70136429B3D}" dt="2023-01-20T00:48:03.831" v="378" actId="732"/>
          <ac:picMkLst>
            <pc:docMk/>
            <pc:sldMk cId="2883941041" sldId="286"/>
            <ac:picMk id="18" creationId="{DB1917A2-561D-4E2D-AA58-A9D4FE8B749C}"/>
          </ac:picMkLst>
        </pc:picChg>
        <pc:picChg chg="add mod modCrop">
          <ac:chgData name="최 창환" userId="e4d2492bc8077d06" providerId="LiveId" clId="{4775EA9D-FA60-4441-9CA0-B70136429B3D}" dt="2023-01-20T00:47:31.008" v="365" actId="1076"/>
          <ac:picMkLst>
            <pc:docMk/>
            <pc:sldMk cId="2883941041" sldId="286"/>
            <ac:picMk id="19" creationId="{CBF069B5-5172-E99E-D377-A62F5FD9C724}"/>
          </ac:picMkLst>
        </pc:picChg>
        <pc:picChg chg="del mod">
          <ac:chgData name="최 창환" userId="e4d2492bc8077d06" providerId="LiveId" clId="{4775EA9D-FA60-4441-9CA0-B70136429B3D}" dt="2023-01-20T00:49:18.316" v="381" actId="478"/>
          <ac:picMkLst>
            <pc:docMk/>
            <pc:sldMk cId="2883941041" sldId="286"/>
            <ac:picMk id="20" creationId="{BB38E7EE-E082-49F0-8423-E187E6B50555}"/>
          </ac:picMkLst>
        </pc:picChg>
        <pc:picChg chg="add mod modCrop">
          <ac:chgData name="최 창환" userId="e4d2492bc8077d06" providerId="LiveId" clId="{4775EA9D-FA60-4441-9CA0-B70136429B3D}" dt="2023-01-20T00:47:28.294" v="364" actId="1076"/>
          <ac:picMkLst>
            <pc:docMk/>
            <pc:sldMk cId="2883941041" sldId="286"/>
            <ac:picMk id="21" creationId="{B0F0F44F-B0C2-BF30-FBD2-3F213AB87B76}"/>
          </ac:picMkLst>
        </pc:picChg>
        <pc:picChg chg="add mod">
          <ac:chgData name="최 창환" userId="e4d2492bc8077d06" providerId="LiveId" clId="{4775EA9D-FA60-4441-9CA0-B70136429B3D}" dt="2023-01-20T00:48:00.146" v="377" actId="1076"/>
          <ac:picMkLst>
            <pc:docMk/>
            <pc:sldMk cId="2883941041" sldId="286"/>
            <ac:picMk id="22" creationId="{AEBF6271-9E46-EB49-E7F7-BCFD2511FABF}"/>
          </ac:picMkLst>
        </pc:picChg>
        <pc:picChg chg="add mod">
          <ac:chgData name="최 창환" userId="e4d2492bc8077d06" providerId="LiveId" clId="{4775EA9D-FA60-4441-9CA0-B70136429B3D}" dt="2023-01-20T00:48:00.146" v="377" actId="1076"/>
          <ac:picMkLst>
            <pc:docMk/>
            <pc:sldMk cId="2883941041" sldId="286"/>
            <ac:picMk id="23" creationId="{F070B2EA-8BC0-7561-8EA1-D004ED196431}"/>
          </ac:picMkLst>
        </pc:picChg>
        <pc:picChg chg="add mod">
          <ac:chgData name="최 창환" userId="e4d2492bc8077d06" providerId="LiveId" clId="{4775EA9D-FA60-4441-9CA0-B70136429B3D}" dt="2023-01-20T00:48:00.146" v="377" actId="1076"/>
          <ac:picMkLst>
            <pc:docMk/>
            <pc:sldMk cId="2883941041" sldId="286"/>
            <ac:picMk id="24" creationId="{773C685F-82F2-B3EF-B370-E7BEE55EB791}"/>
          </ac:picMkLst>
        </pc:picChg>
        <pc:picChg chg="add mod">
          <ac:chgData name="최 창환" userId="e4d2492bc8077d06" providerId="LiveId" clId="{4775EA9D-FA60-4441-9CA0-B70136429B3D}" dt="2023-01-20T00:48:00.146" v="377" actId="1076"/>
          <ac:picMkLst>
            <pc:docMk/>
            <pc:sldMk cId="2883941041" sldId="286"/>
            <ac:picMk id="25" creationId="{CCE80115-DB5F-A01E-CDF1-DB71D6C6FDFE}"/>
          </ac:picMkLst>
        </pc:picChg>
        <pc:picChg chg="add mod">
          <ac:chgData name="최 창환" userId="e4d2492bc8077d06" providerId="LiveId" clId="{4775EA9D-FA60-4441-9CA0-B70136429B3D}" dt="2023-01-20T00:49:36.592" v="390" actId="1076"/>
          <ac:picMkLst>
            <pc:docMk/>
            <pc:sldMk cId="2883941041" sldId="286"/>
            <ac:picMk id="27" creationId="{0C8DECF3-519E-AFCB-CA3C-BA5274B686E4}"/>
          </ac:picMkLst>
        </pc:picChg>
      </pc:sldChg>
      <pc:sldChg chg="modSp mod">
        <pc:chgData name="최 창환" userId="e4d2492bc8077d06" providerId="LiveId" clId="{4775EA9D-FA60-4441-9CA0-B70136429B3D}" dt="2023-01-20T00:53:15.834" v="518" actId="114"/>
        <pc:sldMkLst>
          <pc:docMk/>
          <pc:sldMk cId="3471403036" sldId="287"/>
        </pc:sldMkLst>
        <pc:spChg chg="mod">
          <ac:chgData name="최 창환" userId="e4d2492bc8077d06" providerId="LiveId" clId="{4775EA9D-FA60-4441-9CA0-B70136429B3D}" dt="2023-01-20T00:53:15.834" v="518" actId="114"/>
          <ac:spMkLst>
            <pc:docMk/>
            <pc:sldMk cId="3471403036" sldId="287"/>
            <ac:spMk id="18" creationId="{EEF0F033-D547-46B0-9A23-7EB1BB703C5D}"/>
          </ac:spMkLst>
        </pc:spChg>
        <pc:picChg chg="mod">
          <ac:chgData name="최 창환" userId="e4d2492bc8077d06" providerId="LiveId" clId="{4775EA9D-FA60-4441-9CA0-B70136429B3D}" dt="2023-01-20T00:52:21.486" v="467" actId="14861"/>
          <ac:picMkLst>
            <pc:docMk/>
            <pc:sldMk cId="3471403036" sldId="287"/>
            <ac:picMk id="4" creationId="{4D7EF722-D82F-4F05-BB50-C33E3FE4EECE}"/>
          </ac:picMkLst>
        </pc:picChg>
        <pc:picChg chg="mod">
          <ac:chgData name="최 창환" userId="e4d2492bc8077d06" providerId="LiveId" clId="{4775EA9D-FA60-4441-9CA0-B70136429B3D}" dt="2023-01-20T00:51:45.989" v="460" actId="14100"/>
          <ac:picMkLst>
            <pc:docMk/>
            <pc:sldMk cId="3471403036" sldId="287"/>
            <ac:picMk id="19" creationId="{EB78F689-AD2B-4344-8EE2-C1528847EB92}"/>
          </ac:picMkLst>
        </pc:picChg>
      </pc:sldChg>
      <pc:sldChg chg="modSp mod">
        <pc:chgData name="최 창환" userId="e4d2492bc8077d06" providerId="LiveId" clId="{4775EA9D-FA60-4441-9CA0-B70136429B3D}" dt="2023-01-20T00:53:35.098" v="557" actId="20577"/>
        <pc:sldMkLst>
          <pc:docMk/>
          <pc:sldMk cId="1776283288" sldId="288"/>
        </pc:sldMkLst>
        <pc:spChg chg="mod">
          <ac:chgData name="최 창환" userId="e4d2492bc8077d06" providerId="LiveId" clId="{4775EA9D-FA60-4441-9CA0-B70136429B3D}" dt="2023-01-20T00:52:35.433" v="478"/>
          <ac:spMkLst>
            <pc:docMk/>
            <pc:sldMk cId="1776283288" sldId="288"/>
            <ac:spMk id="8" creationId="{F2C22BBB-51BE-43A3-82FD-82A9863D6EF1}"/>
          </ac:spMkLst>
        </pc:spChg>
        <pc:spChg chg="mod">
          <ac:chgData name="최 창환" userId="e4d2492bc8077d06" providerId="LiveId" clId="{4775EA9D-FA60-4441-9CA0-B70136429B3D}" dt="2023-01-20T00:53:35.098" v="557" actId="20577"/>
          <ac:spMkLst>
            <pc:docMk/>
            <pc:sldMk cId="1776283288" sldId="288"/>
            <ac:spMk id="13" creationId="{1384F5CE-0D60-4AA1-997A-838CDD1769A5}"/>
          </ac:spMkLst>
        </pc:spChg>
        <pc:grpChg chg="mod">
          <ac:chgData name="최 창환" userId="e4d2492bc8077d06" providerId="LiveId" clId="{4775EA9D-FA60-4441-9CA0-B70136429B3D}" dt="2023-01-20T00:53:27.135" v="524" actId="1076"/>
          <ac:grpSpMkLst>
            <pc:docMk/>
            <pc:sldMk cId="1776283288" sldId="288"/>
            <ac:grpSpMk id="14" creationId="{B9688E42-AD08-40E0-8F3F-7F401DCF4A60}"/>
          </ac:grpSpMkLst>
        </pc:grpChg>
      </pc:sldChg>
      <pc:sldChg chg="modSp mod">
        <pc:chgData name="최 창환" userId="e4d2492bc8077d06" providerId="LiveId" clId="{4775EA9D-FA60-4441-9CA0-B70136429B3D}" dt="2023-01-20T00:54:58.567" v="643" actId="1076"/>
        <pc:sldMkLst>
          <pc:docMk/>
          <pc:sldMk cId="3028798440" sldId="289"/>
        </pc:sldMkLst>
        <pc:spChg chg="mod">
          <ac:chgData name="최 창환" userId="e4d2492bc8077d06" providerId="LiveId" clId="{4775EA9D-FA60-4441-9CA0-B70136429B3D}" dt="2023-01-20T00:54:58.567" v="643" actId="1076"/>
          <ac:spMkLst>
            <pc:docMk/>
            <pc:sldMk cId="3028798440" sldId="289"/>
            <ac:spMk id="5" creationId="{92E0F7B0-5F23-538E-D8F6-D63D8D04E41E}"/>
          </ac:spMkLst>
        </pc:spChg>
        <pc:spChg chg="mod">
          <ac:chgData name="최 창환" userId="e4d2492bc8077d06" providerId="LiveId" clId="{4775EA9D-FA60-4441-9CA0-B70136429B3D}" dt="2023-01-20T00:54:38.413" v="639" actId="404"/>
          <ac:spMkLst>
            <pc:docMk/>
            <pc:sldMk cId="3028798440" sldId="289"/>
            <ac:spMk id="16" creationId="{1ED3F7DA-690C-41A1-80EF-3C33D7DF7598}"/>
          </ac:spMkLst>
        </pc:spChg>
        <pc:grpChg chg="mod">
          <ac:chgData name="최 창환" userId="e4d2492bc8077d06" providerId="LiveId" clId="{4775EA9D-FA60-4441-9CA0-B70136429B3D}" dt="2023-01-20T00:54:58.567" v="643" actId="1076"/>
          <ac:grpSpMkLst>
            <pc:docMk/>
            <pc:sldMk cId="3028798440" sldId="289"/>
            <ac:grpSpMk id="10" creationId="{B4C9A28C-7ABB-4687-A25F-1962C69B9629}"/>
          </ac:grpSpMkLst>
        </pc:grpChg>
        <pc:grpChg chg="mod">
          <ac:chgData name="최 창환" userId="e4d2492bc8077d06" providerId="LiveId" clId="{4775EA9D-FA60-4441-9CA0-B70136429B3D}" dt="2023-01-20T00:54:52.992" v="642" actId="1076"/>
          <ac:grpSpMkLst>
            <pc:docMk/>
            <pc:sldMk cId="3028798440" sldId="289"/>
            <ac:grpSpMk id="11" creationId="{A2ACAA4A-0207-42AD-9344-2B16E548B893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CA793B-28D7-47A1-BC1A-054245A6C5C0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CF929C-3B64-47D7-8A91-BA003B524F5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146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1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5148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1263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9559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593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0117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26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7811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536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025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3130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870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E9BA8-47DB-4325-AC21-0C2FBE8842F8}" type="datetimeFigureOut">
              <a:rPr lang="ko-KR" altLang="en-US" smtClean="0"/>
              <a:t>2023-01-20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46E8C-6C12-419A-AF44-0D044A01CD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2570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png"/><Relationship Id="rId7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5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12.jpg"/><Relationship Id="rId4" Type="http://schemas.openxmlformats.org/officeDocument/2006/relationships/image" Target="../media/image11.png"/><Relationship Id="rId9" Type="http://schemas.openxmlformats.org/officeDocument/2006/relationships/image" Target="../media/image1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microsoft.com/office/2007/relationships/hdphoto" Target="../media/hdphoto3.wdp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91909BBD-A0F4-4AC8-B1B2-558178DE4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378" cy="5143500"/>
          </a:xfrm>
          <a:prstGeom prst="rect">
            <a:avLst/>
          </a:prstGeom>
        </p:spPr>
      </p:pic>
      <p:grpSp>
        <p:nvGrpSpPr>
          <p:cNvPr id="18" name="그룹 17">
            <a:extLst>
              <a:ext uri="{FF2B5EF4-FFF2-40B4-BE49-F238E27FC236}">
                <a16:creationId xmlns:a16="http://schemas.microsoft.com/office/drawing/2014/main" id="{46B6EABD-5370-4464-A33C-19C4A98B3D7F}"/>
              </a:ext>
            </a:extLst>
          </p:cNvPr>
          <p:cNvGrpSpPr/>
          <p:nvPr/>
        </p:nvGrpSpPr>
        <p:grpSpPr>
          <a:xfrm>
            <a:off x="1891258" y="1737755"/>
            <a:ext cx="5356861" cy="1516369"/>
            <a:chOff x="1740476" y="1125405"/>
            <a:chExt cx="5356861" cy="1516369"/>
          </a:xfrm>
        </p:grpSpPr>
        <p:sp>
          <p:nvSpPr>
            <p:cNvPr id="13" name="사각형: 둥근 모서리 12">
              <a:extLst>
                <a:ext uri="{FF2B5EF4-FFF2-40B4-BE49-F238E27FC236}">
                  <a16:creationId xmlns:a16="http://schemas.microsoft.com/office/drawing/2014/main" id="{4FDB33E1-E83C-4671-B938-6F76D0BC4F8E}"/>
                </a:ext>
              </a:extLst>
            </p:cNvPr>
            <p:cNvSpPr/>
            <p:nvPr/>
          </p:nvSpPr>
          <p:spPr>
            <a:xfrm>
              <a:off x="1740476" y="1125405"/>
              <a:ext cx="5356861" cy="1516369"/>
            </a:xfrm>
            <a:prstGeom prst="roundRect">
              <a:avLst/>
            </a:prstGeom>
            <a:solidFill>
              <a:srgbClr val="F8F1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0AA8246-1014-90F9-8A0E-7FC0BFEC88C1}"/>
                </a:ext>
              </a:extLst>
            </p:cNvPr>
            <p:cNvSpPr txBox="1"/>
            <p:nvPr/>
          </p:nvSpPr>
          <p:spPr>
            <a:xfrm>
              <a:off x="2273019" y="1181704"/>
              <a:ext cx="453201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4400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새활용</a:t>
              </a:r>
              <a:r>
                <a:rPr lang="ko-KR" altLang="en-US" sz="4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4400" b="1" dirty="0">
                  <a:solidFill>
                    <a:srgbClr val="7030A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패션쇼</a:t>
              </a:r>
              <a:r>
                <a:rPr lang="ko-KR" altLang="en-US" sz="4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를 </a:t>
              </a:r>
              <a:endParaRPr lang="en-US" altLang="ko-KR" sz="44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44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준비해요</a:t>
              </a:r>
            </a:p>
          </p:txBody>
        </p:sp>
      </p:grpSp>
      <p:pic>
        <p:nvPicPr>
          <p:cNvPr id="3" name="그림 2" descr="텍스트이(가) 표시된 사진&#10;&#10;자동 생성된 설명">
            <a:extLst>
              <a:ext uri="{FF2B5EF4-FFF2-40B4-BE49-F238E27FC236}">
                <a16:creationId xmlns:a16="http://schemas.microsoft.com/office/drawing/2014/main" id="{B5CF1C29-8BB0-C068-5B9F-1B4069A1E7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5666" b="87535" l="21300" r="34900">
                        <a14:foregroundMark x1="27600" y1="55949" x2="29900" y2="56232"/>
                        <a14:foregroundMark x1="25000" y1="57082" x2="22500" y2="68130"/>
                        <a14:foregroundMark x1="22500" y1="68130" x2="33100" y2="75354"/>
                        <a14:foregroundMark x1="33300" y1="76204" x2="34900" y2="77195"/>
                        <a14:foregroundMark x1="32400" y1="74221" x2="33500" y2="75212"/>
                        <a14:foregroundMark x1="30700" y1="72238" x2="34500" y2="76204"/>
                        <a14:foregroundMark x1="27100" y1="75779" x2="28800" y2="79603"/>
                        <a14:foregroundMark x1="30500" y1="79320" x2="30300" y2="82720"/>
                        <a14:foregroundMark x1="29700" y1="83003" x2="27400" y2="85977"/>
                        <a14:foregroundMark x1="26952" y1="85771" x2="29610" y2="86226"/>
                        <a14:foregroundMark x1="29377" y1="86533" x2="27100" y2="85552"/>
                        <a14:backgroundMark x1="30400" y1="86686" x2="31900" y2="87394"/>
                        <a14:backgroundMark x1="29800" y1="85977" x2="31000" y2="87252"/>
                        <a14:backgroundMark x1="29600" y1="86261" x2="30100" y2="86261"/>
                        <a14:backgroundMark x1="26500" y1="85269" x2="26300" y2="85552"/>
                        <a14:backgroundMark x1="29600" y1="86119" x2="29700" y2="86119"/>
                        <a14:backgroundMark x1="29500" y1="86119" x2="29800" y2="864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792" t="53246" r="64792" b="9933"/>
          <a:stretch/>
        </p:blipFill>
        <p:spPr>
          <a:xfrm>
            <a:off x="1190768" y="1344180"/>
            <a:ext cx="1012032" cy="1706463"/>
          </a:xfrm>
          <a:prstGeom prst="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</p:pic>
      <p:pic>
        <p:nvPicPr>
          <p:cNvPr id="5" name="그림 4" descr="지도이(가) 표시된 사진&#10;&#10;자동 생성된 설명">
            <a:extLst>
              <a:ext uri="{FF2B5EF4-FFF2-40B4-BE49-F238E27FC236}">
                <a16:creationId xmlns:a16="http://schemas.microsoft.com/office/drawing/2014/main" id="{BCA6DC52-D1E0-5133-AA78-A3A112359A6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2000" b="95300" l="8769" r="45686">
                        <a14:foregroundMark x1="23479" y1="65400" x2="18953" y2="75600"/>
                        <a14:foregroundMark x1="16549" y1="70400" x2="27440" y2="76400"/>
                        <a14:foregroundMark x1="26591" y1="72800" x2="26025" y2="76000"/>
                        <a14:foregroundMark x1="13296" y1="67600" x2="16973" y2="74300"/>
                        <a14:foregroundMark x1="17963" y1="65100" x2="19236" y2="73100"/>
                        <a14:foregroundMark x1="10608" y1="71800" x2="13013" y2="72300"/>
                        <a14:foregroundMark x1="11033" y1="70900" x2="12447" y2="71400"/>
                        <a14:foregroundMark x1="21499" y1="62000" x2="25460" y2="62000"/>
                        <a14:foregroundMark x1="10608" y1="85900" x2="9901" y2="89200"/>
                        <a14:foregroundMark x1="28289" y1="72000" x2="28289" y2="73400"/>
                        <a14:foregroundMark x1="21216" y1="75100" x2="21216" y2="77900"/>
                        <a14:foregroundMark x1="19236" y1="93200" x2="18529" y2="95300"/>
                        <a14:foregroundMark x1="17680" y1="84800" x2="24470" y2="85400"/>
                        <a14:foregroundMark x1="26591" y1="87500" x2="24328" y2="88200"/>
                        <a14:foregroundMark x1="27864" y1="89200" x2="12588" y2="89300"/>
                        <a14:foregroundMark x1="9760" y1="75000" x2="10891" y2="76700"/>
                        <a14:foregroundMark x1="10750" y1="77100" x2="11174" y2="75000"/>
                        <a14:foregroundMark x1="9901" y1="71200" x2="9901" y2="72300"/>
                        <a14:foregroundMark x1="9344" y1="85000" x2="8769" y2="89200"/>
                        <a14:foregroundMark x1="9399" y1="84600" x2="9344" y2="85000"/>
                        <a14:foregroundMark x1="10042" y1="79900" x2="9399" y2="84600"/>
                        <a14:foregroundMark x1="31825" y1="78300" x2="31117" y2="88800"/>
                        <a14:backgroundMark x1="43281" y1="70400" x2="37765" y2="77500"/>
                        <a14:backgroundMark x1="40453" y1="67500" x2="39745" y2="74600"/>
                        <a14:backgroundMark x1="37341" y1="71400" x2="38614" y2="76500"/>
                        <a14:backgroundMark x1="44837" y1="73200" x2="45120" y2="77000"/>
                        <a14:backgroundMark x1="9194" y1="85000" x2="9194" y2="85000"/>
                        <a14:backgroundMark x1="9335" y1="84600" x2="9335" y2="84600"/>
                        <a14:backgroundMark x1="9335" y1="85200" x2="9335" y2="85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93" t="58450" r="53399" b="1799"/>
          <a:stretch/>
        </p:blipFill>
        <p:spPr>
          <a:xfrm>
            <a:off x="6751352" y="2141592"/>
            <a:ext cx="1029310" cy="144655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CD94FDEF-762A-0998-DF6F-D783F042AD61}"/>
              </a:ext>
            </a:extLst>
          </p:cNvPr>
          <p:cNvGrpSpPr/>
          <p:nvPr/>
        </p:nvGrpSpPr>
        <p:grpSpPr>
          <a:xfrm>
            <a:off x="295656" y="4093647"/>
            <a:ext cx="8439056" cy="652468"/>
            <a:chOff x="234696" y="4213964"/>
            <a:chExt cx="8439056" cy="652468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1DEEC868-0348-541D-CEDE-A56A8C7486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875" b="63927"/>
            <a:stretch/>
          </p:blipFill>
          <p:spPr>
            <a:xfrm>
              <a:off x="234696" y="4220321"/>
              <a:ext cx="2593848" cy="646111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A773569B-2E4E-6B5E-30A7-5AB0F1843B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8072" b="20729"/>
            <a:stretch/>
          </p:blipFill>
          <p:spPr>
            <a:xfrm>
              <a:off x="2828544" y="4220321"/>
              <a:ext cx="2593848" cy="646110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3510D129-BC42-6B4E-1654-F415A650D6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330"/>
            <a:stretch/>
          </p:blipFill>
          <p:spPr>
            <a:xfrm>
              <a:off x="6079904" y="4213964"/>
              <a:ext cx="2593848" cy="630030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FBC16C0A-A05C-3A3B-6EED-AA8963A2A1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051" t="36862" r="24251" b="42368"/>
            <a:stretch/>
          </p:blipFill>
          <p:spPr>
            <a:xfrm>
              <a:off x="5422392" y="4220320"/>
              <a:ext cx="1315025" cy="633069"/>
            </a:xfrm>
            <a:prstGeom prst="rect">
              <a:avLst/>
            </a:prstGeom>
          </p:spPr>
        </p:pic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9E6DAA0-1190-FE4F-A19C-CAEE3BD2860D}"/>
              </a:ext>
            </a:extLst>
          </p:cNvPr>
          <p:cNvGrpSpPr/>
          <p:nvPr/>
        </p:nvGrpSpPr>
        <p:grpSpPr>
          <a:xfrm>
            <a:off x="350161" y="511103"/>
            <a:ext cx="8439056" cy="652468"/>
            <a:chOff x="234696" y="4213964"/>
            <a:chExt cx="8439056" cy="652468"/>
          </a:xfrm>
        </p:grpSpPr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31CB58EB-77AA-8EF2-1011-4A3F9C3323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875" b="63927"/>
            <a:stretch/>
          </p:blipFill>
          <p:spPr>
            <a:xfrm>
              <a:off x="234696" y="4220321"/>
              <a:ext cx="2593848" cy="646111"/>
            </a:xfrm>
            <a:prstGeom prst="rect">
              <a:avLst/>
            </a:prstGeom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CBEE8806-53A5-3C8E-98B9-18288EBA71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8072" b="20729"/>
            <a:stretch/>
          </p:blipFill>
          <p:spPr>
            <a:xfrm>
              <a:off x="2828544" y="4220321"/>
              <a:ext cx="2593848" cy="646110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07F11F6E-FC2F-E3CD-06DB-29C1F068A6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330"/>
            <a:stretch/>
          </p:blipFill>
          <p:spPr>
            <a:xfrm>
              <a:off x="6079904" y="4213964"/>
              <a:ext cx="2593848" cy="630030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C6622DD5-B383-8165-FBFA-20BC70C256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051" t="36862" r="24251" b="42368"/>
            <a:stretch/>
          </p:blipFill>
          <p:spPr>
            <a:xfrm>
              <a:off x="5422392" y="4220320"/>
              <a:ext cx="1315025" cy="6330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26438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91909BBD-A0F4-4AC8-B1B2-558178DE4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378" cy="5143500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58B9D9D1-326F-4A16-BBC2-3A20ADCC4769}"/>
              </a:ext>
            </a:extLst>
          </p:cNvPr>
          <p:cNvGrpSpPr/>
          <p:nvPr/>
        </p:nvGrpSpPr>
        <p:grpSpPr>
          <a:xfrm>
            <a:off x="553949" y="635112"/>
            <a:ext cx="8031480" cy="828909"/>
            <a:chOff x="722743" y="1609491"/>
            <a:chExt cx="8031480" cy="828909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A086E255-93A1-41A4-B5D6-8D13D05DE229}"/>
                </a:ext>
              </a:extLst>
            </p:cNvPr>
            <p:cNvSpPr/>
            <p:nvPr/>
          </p:nvSpPr>
          <p:spPr>
            <a:xfrm>
              <a:off x="988288" y="1609491"/>
              <a:ext cx="7500391" cy="828909"/>
            </a:xfrm>
            <a:prstGeom prst="roundRect">
              <a:avLst/>
            </a:prstGeom>
            <a:solidFill>
              <a:srgbClr val="F8F1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2C22BBB-51BE-43A3-82FD-82A9863D6EF1}"/>
                </a:ext>
              </a:extLst>
            </p:cNvPr>
            <p:cNvSpPr txBox="1"/>
            <p:nvPr/>
          </p:nvSpPr>
          <p:spPr>
            <a:xfrm>
              <a:off x="722743" y="1746946"/>
              <a:ext cx="803148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패션쇼를 위해 필요한 것을 생각해요</a:t>
              </a: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A2ACAA4A-0207-42AD-9344-2B16E548B893}"/>
              </a:ext>
            </a:extLst>
          </p:cNvPr>
          <p:cNvGrpSpPr/>
          <p:nvPr/>
        </p:nvGrpSpPr>
        <p:grpSpPr>
          <a:xfrm>
            <a:off x="602816" y="1577011"/>
            <a:ext cx="3776825" cy="3296394"/>
            <a:chOff x="4727195" y="1586224"/>
            <a:chExt cx="3776825" cy="3296394"/>
          </a:xfrm>
        </p:grpSpPr>
        <p:grpSp>
          <p:nvGrpSpPr>
            <p:cNvPr id="14" name="그룹 1004">
              <a:extLst>
                <a:ext uri="{FF2B5EF4-FFF2-40B4-BE49-F238E27FC236}">
                  <a16:creationId xmlns:a16="http://schemas.microsoft.com/office/drawing/2014/main" id="{B9688E42-AD08-40E0-8F3F-7F401DCF4A60}"/>
                </a:ext>
              </a:extLst>
            </p:cNvPr>
            <p:cNvGrpSpPr/>
            <p:nvPr/>
          </p:nvGrpSpPr>
          <p:grpSpPr>
            <a:xfrm>
              <a:off x="4727195" y="1586224"/>
              <a:ext cx="3776825" cy="3296394"/>
              <a:chOff x="692766" y="2438652"/>
              <a:chExt cx="3997525" cy="8767801"/>
            </a:xfrm>
          </p:grpSpPr>
          <p:pic>
            <p:nvPicPr>
              <p:cNvPr id="17" name="Object 11">
                <a:extLst>
                  <a:ext uri="{FF2B5EF4-FFF2-40B4-BE49-F238E27FC236}">
                    <a16:creationId xmlns:a16="http://schemas.microsoft.com/office/drawing/2014/main" id="{24220CDF-7CA6-46BF-90ED-95EDA7C503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692766" y="2438652"/>
                <a:ext cx="3997525" cy="8767801"/>
              </a:xfrm>
              <a:prstGeom prst="rect">
                <a:avLst/>
              </a:prstGeom>
            </p:spPr>
          </p:pic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ED3F7DA-690C-41A1-80EF-3C33D7DF7598}"/>
                </a:ext>
              </a:extLst>
            </p:cNvPr>
            <p:cNvSpPr txBox="1"/>
            <p:nvPr/>
          </p:nvSpPr>
          <p:spPr>
            <a:xfrm>
              <a:off x="4828106" y="1988508"/>
              <a:ext cx="1992853" cy="26489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>
                <a:buClr>
                  <a:schemeClr val="accent6">
                    <a:lumMod val="50000"/>
                  </a:schemeClr>
                </a:buClr>
                <a:buBlip>
                  <a:blip r:embed="rId4">
                    <a:extLst>
                      <a:ext uri="{96DAC541-7B7A-43D3-8B79-37D633B846F1}">
                        <asvg:svgBlip xmlns:asvg="http://schemas.microsoft.com/office/drawing/2016/SVG/main" r:embed="rId5"/>
                      </a:ext>
                    </a:extLst>
                  </a:blip>
                </a:buBlip>
              </a:pPr>
              <a:r>
                <a:rPr lang="ko-KR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패션쇼 무대</a:t>
              </a:r>
              <a:endPara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42900" indent="-342900"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  <a:buBlip>
                  <a:blip r:embed="rId4">
                    <a:extLst>
                      <a:ext uri="{96DAC541-7B7A-43D3-8B79-37D633B846F1}">
                        <asvg:svgBlip xmlns:asvg="http://schemas.microsoft.com/office/drawing/2016/SVG/main" r:embed="rId5"/>
                      </a:ext>
                    </a:extLst>
                  </a:blip>
                </a:buBlip>
              </a:pPr>
              <a:r>
                <a:rPr lang="ko-KR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모델 </a:t>
              </a:r>
              <a:endPara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42900" indent="-342900"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  <a:buBlip>
                  <a:blip r:embed="rId4">
                    <a:extLst>
                      <a:ext uri="{96DAC541-7B7A-43D3-8B79-37D633B846F1}">
                        <asvg:svgBlip xmlns:asvg="http://schemas.microsoft.com/office/drawing/2016/SVG/main" r:embed="rId5"/>
                      </a:ext>
                    </a:extLst>
                  </a:blip>
                </a:buBlip>
              </a:pPr>
              <a:r>
                <a:rPr lang="ko-KR" altLang="en-US" sz="2000" b="1" dirty="0" err="1">
                  <a:solidFill>
                    <a:schemeClr val="accent2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새활용</a:t>
              </a:r>
              <a:r>
                <a:rPr lang="ko-KR" altLang="en-US" sz="2000" b="1" dirty="0">
                  <a:solidFill>
                    <a:schemeClr val="accent2">
                      <a:lumMod val="50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소품 </a:t>
              </a:r>
              <a:endParaRPr lang="en-US" altLang="ko-KR" sz="2000" b="1" dirty="0">
                <a:solidFill>
                  <a:schemeClr val="accent2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42900" indent="-342900"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  <a:buBlip>
                  <a:blip r:embed="rId4">
                    <a:extLst>
                      <a:ext uri="{96DAC541-7B7A-43D3-8B79-37D633B846F1}">
                        <asvg:svgBlip xmlns:asvg="http://schemas.microsoft.com/office/drawing/2016/SVG/main" r:embed="rId5"/>
                      </a:ext>
                    </a:extLst>
                  </a:blip>
                </a:buBlip>
              </a:pPr>
              <a:r>
                <a:rPr lang="ko-KR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조명</a:t>
              </a:r>
              <a:endPara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42900" indent="-342900"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  <a:buBlip>
                  <a:blip r:embed="rId4">
                    <a:extLst>
                      <a:ext uri="{96DAC541-7B7A-43D3-8B79-37D633B846F1}">
                        <asvg:svgBlip xmlns:asvg="http://schemas.microsoft.com/office/drawing/2016/SVG/main" r:embed="rId5"/>
                      </a:ext>
                    </a:extLst>
                  </a:blip>
                </a:buBlip>
              </a:pPr>
              <a:r>
                <a:rPr lang="ko-KR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관객석</a:t>
              </a:r>
              <a:endPara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42900" indent="-342900"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  <a:buBlip>
                  <a:blip r:embed="rId4">
                    <a:extLst>
                      <a:ext uri="{96DAC541-7B7A-43D3-8B79-37D633B846F1}">
                        <asvg:svgBlip xmlns:asvg="http://schemas.microsoft.com/office/drawing/2016/SVG/main" r:embed="rId5"/>
                      </a:ext>
                    </a:extLst>
                  </a:blip>
                </a:buBlip>
              </a:pPr>
              <a:r>
                <a:rPr lang="ko-KR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초대장 </a:t>
              </a:r>
              <a:endPara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4" name="그림 3" descr="실내, 천장, 회의실이(가) 표시된 사진&#10;&#10;자동 생성된 설명">
            <a:extLst>
              <a:ext uri="{FF2B5EF4-FFF2-40B4-BE49-F238E27FC236}">
                <a16:creationId xmlns:a16="http://schemas.microsoft.com/office/drawing/2014/main" id="{7E19B135-D69D-4D72-B2B1-9EF98F6E583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4" r="10455"/>
          <a:stretch/>
        </p:blipFill>
        <p:spPr>
          <a:xfrm>
            <a:off x="4480552" y="1979295"/>
            <a:ext cx="4170218" cy="27342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771B7DD2-84BB-30F3-6266-6A1EBEEE601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20"/>
          <a:stretch/>
        </p:blipFill>
        <p:spPr>
          <a:xfrm>
            <a:off x="4499485" y="1695673"/>
            <a:ext cx="4170218" cy="1026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510DCFAE-9C49-9976-9AAC-BEA80B4FA8C6}"/>
              </a:ext>
            </a:extLst>
          </p:cNvPr>
          <p:cNvGrpSpPr/>
          <p:nvPr/>
        </p:nvGrpSpPr>
        <p:grpSpPr>
          <a:xfrm rot="423292">
            <a:off x="7331008" y="3523607"/>
            <a:ext cx="1305182" cy="1187725"/>
            <a:chOff x="439798" y="2142215"/>
            <a:chExt cx="2474836" cy="2165985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96ACFBE6-BEF3-BF89-74B2-EACBF95D370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544" t="26896" r="51604" b="30914"/>
            <a:stretch/>
          </p:blipFill>
          <p:spPr>
            <a:xfrm>
              <a:off x="439798" y="2142215"/>
              <a:ext cx="2474836" cy="216598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E8B93043-1F42-AB88-D746-BAFF6AFB6BF2}"/>
                </a:ext>
              </a:extLst>
            </p:cNvPr>
            <p:cNvSpPr/>
            <p:nvPr/>
          </p:nvSpPr>
          <p:spPr>
            <a:xfrm>
              <a:off x="808986" y="2400605"/>
              <a:ext cx="1736460" cy="1736460"/>
            </a:xfrm>
            <a:prstGeom prst="ellipse">
              <a:avLst/>
            </a:prstGeom>
            <a:solidFill>
              <a:srgbClr val="0007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700" dirty="0"/>
                <a:t>초대합니다</a:t>
              </a:r>
              <a:r>
                <a:rPr lang="en-US" altLang="ko-KR" sz="700" dirty="0"/>
                <a:t>!</a:t>
              </a:r>
            </a:p>
            <a:p>
              <a:pPr algn="ctr"/>
              <a:r>
                <a:rPr lang="ko-KR" altLang="en-US" sz="1200" b="1" dirty="0" err="1"/>
                <a:t>새활용</a:t>
              </a:r>
              <a:r>
                <a:rPr lang="ko-KR" altLang="en-US" sz="1200" b="1" dirty="0"/>
                <a:t> 패션쇼</a:t>
              </a:r>
              <a:endParaRPr lang="ko-KR" alt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9458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91909BBD-A0F4-4AC8-B1B2-558178DE4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378" cy="5143500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58B9D9D1-326F-4A16-BBC2-3A20ADCC4769}"/>
              </a:ext>
            </a:extLst>
          </p:cNvPr>
          <p:cNvGrpSpPr/>
          <p:nvPr/>
        </p:nvGrpSpPr>
        <p:grpSpPr>
          <a:xfrm>
            <a:off x="553949" y="614483"/>
            <a:ext cx="8031480" cy="828909"/>
            <a:chOff x="722743" y="1609491"/>
            <a:chExt cx="8031480" cy="828909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A086E255-93A1-41A4-B5D6-8D13D05DE229}"/>
                </a:ext>
              </a:extLst>
            </p:cNvPr>
            <p:cNvSpPr/>
            <p:nvPr/>
          </p:nvSpPr>
          <p:spPr>
            <a:xfrm>
              <a:off x="988288" y="1609491"/>
              <a:ext cx="7500391" cy="828909"/>
            </a:xfrm>
            <a:prstGeom prst="roundRect">
              <a:avLst/>
            </a:prstGeom>
            <a:solidFill>
              <a:srgbClr val="F8F1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2C22BBB-51BE-43A3-82FD-82A9863D6EF1}"/>
                </a:ext>
              </a:extLst>
            </p:cNvPr>
            <p:cNvSpPr txBox="1"/>
            <p:nvPr/>
          </p:nvSpPr>
          <p:spPr>
            <a:xfrm>
              <a:off x="722743" y="1746946"/>
              <a:ext cx="803148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무대는 어디에 만들까요</a:t>
              </a:r>
              <a:r>
                <a:rPr lang="en-US" altLang="ko-KR" sz="3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  <a:endParaRPr lang="ko-KR" altLang="en-US" sz="3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A2ACAA4A-0207-42AD-9344-2B16E548B893}"/>
              </a:ext>
            </a:extLst>
          </p:cNvPr>
          <p:cNvGrpSpPr/>
          <p:nvPr/>
        </p:nvGrpSpPr>
        <p:grpSpPr>
          <a:xfrm>
            <a:off x="602816" y="1577011"/>
            <a:ext cx="7717069" cy="1282900"/>
            <a:chOff x="4727195" y="1586224"/>
            <a:chExt cx="7717069" cy="1282900"/>
          </a:xfrm>
        </p:grpSpPr>
        <p:grpSp>
          <p:nvGrpSpPr>
            <p:cNvPr id="14" name="그룹 1004">
              <a:extLst>
                <a:ext uri="{FF2B5EF4-FFF2-40B4-BE49-F238E27FC236}">
                  <a16:creationId xmlns:a16="http://schemas.microsoft.com/office/drawing/2014/main" id="{B9688E42-AD08-40E0-8F3F-7F401DCF4A60}"/>
                </a:ext>
              </a:extLst>
            </p:cNvPr>
            <p:cNvGrpSpPr/>
            <p:nvPr/>
          </p:nvGrpSpPr>
          <p:grpSpPr>
            <a:xfrm>
              <a:off x="4727195" y="1586224"/>
              <a:ext cx="7717069" cy="1193898"/>
              <a:chOff x="692766" y="2438652"/>
              <a:chExt cx="8168018" cy="3175549"/>
            </a:xfrm>
          </p:grpSpPr>
          <p:pic>
            <p:nvPicPr>
              <p:cNvPr id="17" name="Object 11">
                <a:extLst>
                  <a:ext uri="{FF2B5EF4-FFF2-40B4-BE49-F238E27FC236}">
                    <a16:creationId xmlns:a16="http://schemas.microsoft.com/office/drawing/2014/main" id="{24220CDF-7CA6-46BF-90ED-95EDA7C503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692766" y="2438652"/>
                <a:ext cx="8168018" cy="3175549"/>
              </a:xfrm>
              <a:prstGeom prst="rect">
                <a:avLst/>
              </a:prstGeom>
            </p:spPr>
          </p:pic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ED3F7DA-690C-41A1-80EF-3C33D7DF7598}"/>
                </a:ext>
              </a:extLst>
            </p:cNvPr>
            <p:cNvSpPr txBox="1"/>
            <p:nvPr/>
          </p:nvSpPr>
          <p:spPr>
            <a:xfrm>
              <a:off x="4911926" y="1853461"/>
              <a:ext cx="708559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Clr>
                  <a:schemeClr val="accent6">
                    <a:lumMod val="5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ko-KR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패션쇼 무대로 사용할 무대가 필요해요</a:t>
              </a:r>
              <a:r>
                <a:rPr lang="en-US" altLang="ko-KR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r>
                <a:rPr lang="ko-KR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어디에 만들까요</a:t>
              </a:r>
              <a:r>
                <a:rPr lang="en-US" altLang="ko-KR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</a:p>
            <a:p>
              <a:pPr marL="285750" indent="-285750">
                <a:buClr>
                  <a:schemeClr val="accent6">
                    <a:lumMod val="5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ko-KR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무엇으로 무대를 꾸밀까요</a:t>
              </a:r>
              <a:r>
                <a:rPr lang="en-US" altLang="ko-KR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</a:p>
            <a:p>
              <a:pPr marL="285750" indent="-285750">
                <a:buClr>
                  <a:schemeClr val="accent6">
                    <a:lumMod val="50000"/>
                  </a:schemeClr>
                </a:buClr>
                <a:buFont typeface="Wingdings" panose="05000000000000000000" pitchFamily="2" charset="2"/>
                <a:buChar char="ü"/>
              </a:pPr>
              <a:endPara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DB1917A2-561D-4E2D-AA58-A9D4FE8B74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388"/>
          <a:stretch/>
        </p:blipFill>
        <p:spPr>
          <a:xfrm>
            <a:off x="2615203" y="2770908"/>
            <a:ext cx="3023636" cy="86953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113860E6-9722-A25F-F25B-079DBF17BBF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9"/>
          <a:stretch/>
        </p:blipFill>
        <p:spPr>
          <a:xfrm>
            <a:off x="1004225" y="2867631"/>
            <a:ext cx="1305818" cy="1662115"/>
          </a:xfrm>
          <a:prstGeom prst="rect">
            <a:avLst/>
          </a:prstGeom>
        </p:spPr>
      </p:pic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21F41481-CB10-7C9F-4B7A-F15A3D82AA87}"/>
              </a:ext>
            </a:extLst>
          </p:cNvPr>
          <p:cNvSpPr/>
          <p:nvPr/>
        </p:nvSpPr>
        <p:spPr>
          <a:xfrm>
            <a:off x="1540351" y="2946184"/>
            <a:ext cx="278924" cy="183923"/>
          </a:xfrm>
          <a:prstGeom prst="roundRect">
            <a:avLst/>
          </a:prstGeom>
          <a:solidFill>
            <a:srgbClr val="D79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45D5D0-75F0-3687-36D9-4AF68FFEB15F}"/>
              </a:ext>
            </a:extLst>
          </p:cNvPr>
          <p:cNvSpPr txBox="1"/>
          <p:nvPr/>
        </p:nvSpPr>
        <p:spPr>
          <a:xfrm>
            <a:off x="1461523" y="2915034"/>
            <a:ext cx="43658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500" b="1" dirty="0" err="1">
                <a:solidFill>
                  <a:schemeClr val="bg1"/>
                </a:solidFill>
              </a:rPr>
              <a:t>새활용</a:t>
            </a:r>
            <a:r>
              <a:rPr lang="ko-KR" altLang="en-US" sz="500" b="1" dirty="0">
                <a:solidFill>
                  <a:schemeClr val="bg1"/>
                </a:solidFill>
              </a:rPr>
              <a:t> 패션쇼</a:t>
            </a:r>
          </a:p>
        </p:txBody>
      </p:sp>
      <p:pic>
        <p:nvPicPr>
          <p:cNvPr id="13" name="그림 12" descr="지도이(가) 표시된 사진&#10;&#10;자동 생성된 설명">
            <a:extLst>
              <a:ext uri="{FF2B5EF4-FFF2-40B4-BE49-F238E27FC236}">
                <a16:creationId xmlns:a16="http://schemas.microsoft.com/office/drawing/2014/main" id="{17F130D0-F7BE-D4F5-9317-F0BDED9170E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2000" b="95300" l="8769" r="45686">
                        <a14:foregroundMark x1="23479" y1="65400" x2="18953" y2="75600"/>
                        <a14:foregroundMark x1="16549" y1="70400" x2="27440" y2="76400"/>
                        <a14:foregroundMark x1="26591" y1="72800" x2="26025" y2="76000"/>
                        <a14:foregroundMark x1="13296" y1="67600" x2="16973" y2="74300"/>
                        <a14:foregroundMark x1="17963" y1="65100" x2="19236" y2="73100"/>
                        <a14:foregroundMark x1="10608" y1="71800" x2="13013" y2="72300"/>
                        <a14:foregroundMark x1="11033" y1="70900" x2="12447" y2="71400"/>
                        <a14:foregroundMark x1="21499" y1="62000" x2="25460" y2="62000"/>
                        <a14:foregroundMark x1="10608" y1="85900" x2="9901" y2="89200"/>
                        <a14:foregroundMark x1="28289" y1="72000" x2="28289" y2="73400"/>
                        <a14:foregroundMark x1="21216" y1="75100" x2="21216" y2="77900"/>
                        <a14:foregroundMark x1="19236" y1="93200" x2="18529" y2="95300"/>
                        <a14:foregroundMark x1="17680" y1="84800" x2="24470" y2="85400"/>
                        <a14:foregroundMark x1="26591" y1="87500" x2="24328" y2="88200"/>
                        <a14:foregroundMark x1="27864" y1="89200" x2="12588" y2="89300"/>
                        <a14:foregroundMark x1="9760" y1="75000" x2="10891" y2="76700"/>
                        <a14:foregroundMark x1="10750" y1="77100" x2="11174" y2="75000"/>
                        <a14:foregroundMark x1="9901" y1="71200" x2="9901" y2="72300"/>
                        <a14:foregroundMark x1="9344" y1="85000" x2="8769" y2="89200"/>
                        <a14:foregroundMark x1="9399" y1="84600" x2="9344" y2="85000"/>
                        <a14:foregroundMark x1="10042" y1="79900" x2="9399" y2="84600"/>
                        <a14:foregroundMark x1="31825" y1="78300" x2="31117" y2="88800"/>
                        <a14:backgroundMark x1="43281" y1="70400" x2="37765" y2="77500"/>
                        <a14:backgroundMark x1="40453" y1="67500" x2="39745" y2="74600"/>
                        <a14:backgroundMark x1="37341" y1="71400" x2="38614" y2="76500"/>
                        <a14:backgroundMark x1="44837" y1="73200" x2="45120" y2="77000"/>
                        <a14:backgroundMark x1="9194" y1="85000" x2="9194" y2="85000"/>
                        <a14:backgroundMark x1="9335" y1="84600" x2="9335" y2="84600"/>
                        <a14:backgroundMark x1="9335" y1="85200" x2="9335" y2="85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93" t="58450" r="53399" b="1799"/>
          <a:stretch/>
        </p:blipFill>
        <p:spPr>
          <a:xfrm>
            <a:off x="1347708" y="3127148"/>
            <a:ext cx="924012" cy="1359788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CBF069B5-5172-E99E-D377-A62F5FD9C72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334" b="35661"/>
          <a:stretch/>
        </p:blipFill>
        <p:spPr>
          <a:xfrm>
            <a:off x="2684359" y="3495235"/>
            <a:ext cx="629909" cy="1109953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B0F0F44F-B0C2-BF30-FBD2-3F213AB87B7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16" r="799" b="35661"/>
          <a:stretch/>
        </p:blipFill>
        <p:spPr>
          <a:xfrm>
            <a:off x="4732134" y="3458455"/>
            <a:ext cx="629333" cy="1146733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AEBF6271-9E46-EB49-E7F7-BCFD2511FAB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334" b="35661"/>
          <a:stretch/>
        </p:blipFill>
        <p:spPr>
          <a:xfrm>
            <a:off x="2901915" y="3439906"/>
            <a:ext cx="629909" cy="1109953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F070B2EA-8BC0-7561-8EA1-D004ED19643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16" r="799" b="35661"/>
          <a:stretch/>
        </p:blipFill>
        <p:spPr>
          <a:xfrm>
            <a:off x="4949690" y="3403126"/>
            <a:ext cx="629333" cy="1146733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773C685F-82F2-B3EF-B370-E7BEE55EB79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334" b="35661"/>
          <a:stretch/>
        </p:blipFill>
        <p:spPr>
          <a:xfrm flipH="1">
            <a:off x="4396310" y="3743054"/>
            <a:ext cx="496683" cy="806805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CCE80115-DB5F-A01E-CDF1-DB71D6C6FDF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16" r="799" b="35661"/>
          <a:stretch/>
        </p:blipFill>
        <p:spPr>
          <a:xfrm flipH="1">
            <a:off x="3616471" y="3858180"/>
            <a:ext cx="344136" cy="654899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0C8DECF3-519E-AFCB-CA3C-BA5274B686E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183" y="2988753"/>
            <a:ext cx="2380859" cy="1422711"/>
          </a:xfrm>
          <a:prstGeom prst="rect">
            <a:avLst/>
          </a:prstGeom>
        </p:spPr>
      </p:pic>
      <p:sp>
        <p:nvSpPr>
          <p:cNvPr id="28" name="직사각형 27">
            <a:extLst>
              <a:ext uri="{FF2B5EF4-FFF2-40B4-BE49-F238E27FC236}">
                <a16:creationId xmlns:a16="http://schemas.microsoft.com/office/drawing/2014/main" id="{69736171-E957-656C-BA40-55D756F8C756}"/>
              </a:ext>
            </a:extLst>
          </p:cNvPr>
          <p:cNvSpPr/>
          <p:nvPr/>
        </p:nvSpPr>
        <p:spPr>
          <a:xfrm>
            <a:off x="6074542" y="3495235"/>
            <a:ext cx="1985812" cy="11099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ECB0BBAF-ED23-E64F-9A0E-C8E4E6571395}"/>
              </a:ext>
            </a:extLst>
          </p:cNvPr>
          <p:cNvSpPr/>
          <p:nvPr/>
        </p:nvSpPr>
        <p:spPr>
          <a:xfrm rot="735466">
            <a:off x="7913510" y="3617581"/>
            <a:ext cx="215470" cy="4811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3941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91909BBD-A0F4-4AC8-B1B2-558178DE4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378" cy="5143500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58B9D9D1-326F-4A16-BBC2-3A20ADCC4769}"/>
              </a:ext>
            </a:extLst>
          </p:cNvPr>
          <p:cNvGrpSpPr/>
          <p:nvPr/>
        </p:nvGrpSpPr>
        <p:grpSpPr>
          <a:xfrm>
            <a:off x="454657" y="614483"/>
            <a:ext cx="8031480" cy="828909"/>
            <a:chOff x="722743" y="1609491"/>
            <a:chExt cx="8031480" cy="828909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A086E255-93A1-41A4-B5D6-8D13D05DE229}"/>
                </a:ext>
              </a:extLst>
            </p:cNvPr>
            <p:cNvSpPr/>
            <p:nvPr/>
          </p:nvSpPr>
          <p:spPr>
            <a:xfrm>
              <a:off x="988288" y="1609491"/>
              <a:ext cx="7500391" cy="828909"/>
            </a:xfrm>
            <a:prstGeom prst="roundRect">
              <a:avLst/>
            </a:prstGeom>
            <a:solidFill>
              <a:srgbClr val="F8F1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2C22BBB-51BE-43A3-82FD-82A9863D6EF1}"/>
                </a:ext>
              </a:extLst>
            </p:cNvPr>
            <p:cNvSpPr txBox="1"/>
            <p:nvPr/>
          </p:nvSpPr>
          <p:spPr>
            <a:xfrm>
              <a:off x="722743" y="1746946"/>
              <a:ext cx="803148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모델을 정해요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5AA698B4-5C30-4057-98E0-DF478C17E96D}"/>
              </a:ext>
            </a:extLst>
          </p:cNvPr>
          <p:cNvGrpSpPr/>
          <p:nvPr/>
        </p:nvGrpSpPr>
        <p:grpSpPr>
          <a:xfrm>
            <a:off x="623599" y="1443391"/>
            <a:ext cx="4142366" cy="3085626"/>
            <a:chOff x="4727195" y="1586223"/>
            <a:chExt cx="4303161" cy="2840039"/>
          </a:xfrm>
        </p:grpSpPr>
        <p:grpSp>
          <p:nvGrpSpPr>
            <p:cNvPr id="15" name="그룹 1004">
              <a:extLst>
                <a:ext uri="{FF2B5EF4-FFF2-40B4-BE49-F238E27FC236}">
                  <a16:creationId xmlns:a16="http://schemas.microsoft.com/office/drawing/2014/main" id="{26213DA1-FD29-45D6-B8C8-BCADE5D7C590}"/>
                </a:ext>
              </a:extLst>
            </p:cNvPr>
            <p:cNvGrpSpPr/>
            <p:nvPr/>
          </p:nvGrpSpPr>
          <p:grpSpPr>
            <a:xfrm>
              <a:off x="4727195" y="1586223"/>
              <a:ext cx="4303161" cy="2840039"/>
              <a:chOff x="692766" y="2438649"/>
              <a:chExt cx="4554617" cy="7553980"/>
            </a:xfrm>
          </p:grpSpPr>
          <p:pic>
            <p:nvPicPr>
              <p:cNvPr id="19" name="Object 11">
                <a:extLst>
                  <a:ext uri="{FF2B5EF4-FFF2-40B4-BE49-F238E27FC236}">
                    <a16:creationId xmlns:a16="http://schemas.microsoft.com/office/drawing/2014/main" id="{EB78F689-AD2B-4344-8EE2-C1528847EB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692766" y="2438649"/>
                <a:ext cx="4554617" cy="7553980"/>
              </a:xfrm>
              <a:prstGeom prst="rect">
                <a:avLst/>
              </a:prstGeom>
            </p:spPr>
          </p:pic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EF0F033-D547-46B0-9A23-7EB1BB703C5D}"/>
                </a:ext>
              </a:extLst>
            </p:cNvPr>
            <p:cNvSpPr txBox="1"/>
            <p:nvPr/>
          </p:nvSpPr>
          <p:spPr>
            <a:xfrm>
              <a:off x="5132850" y="1863202"/>
              <a:ext cx="3653208" cy="23625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</a:pPr>
              <a:r>
                <a:rPr lang="ko-KR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패션쇼를 위한 모델은 </a:t>
              </a:r>
              <a:r>
                <a:rPr lang="ko-KR" altLang="en-US" sz="15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보여주려고 하는</a:t>
              </a:r>
              <a:r>
                <a:rPr lang="ko-KR" altLang="en-US" sz="15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5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물건과 어울리는</a:t>
              </a:r>
              <a:r>
                <a:rPr lang="en-US" altLang="ko-KR" sz="15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5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사람</a:t>
              </a:r>
              <a:r>
                <a:rPr lang="ko-KR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을</a:t>
              </a:r>
              <a:r>
                <a:rPr lang="ko-KR" altLang="en-US" sz="15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모델로 정해요</a:t>
              </a:r>
              <a:r>
                <a:rPr lang="en-US" altLang="ko-K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</a:p>
            <a:p>
              <a:pPr marL="342900" indent="-342900"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  <a:buFont typeface="Wingdings" panose="05000000000000000000" pitchFamily="2" charset="2"/>
                <a:buChar char="ü"/>
              </a:pPr>
              <a:endParaRPr lang="en-US" altLang="ko-KR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342900" indent="-342900"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ko-KR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우리가 만든 </a:t>
              </a:r>
              <a:r>
                <a:rPr lang="ko-KR" altLang="en-US" sz="14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새활용</a:t>
              </a:r>
              <a:r>
                <a:rPr lang="ko-KR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물건과 잘 어울리는 사람은 누구일까</a:t>
              </a:r>
              <a:r>
                <a:rPr lang="en-US" altLang="ko-K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</a:p>
            <a:p>
              <a:pPr marL="342900" indent="-342900"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ko-KR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어떤 포즈로 보여줄까</a:t>
              </a:r>
              <a:r>
                <a:rPr lang="en-US" altLang="ko-K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</a:p>
            <a:p>
              <a:pPr marL="342900" indent="-342900"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ko-KR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어떤 포즈를 해야 </a:t>
              </a:r>
              <a:r>
                <a:rPr lang="ko-KR" altLang="en-US" sz="14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새활용</a:t>
              </a:r>
              <a:r>
                <a:rPr lang="ko-KR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소품이 잘 보일까</a:t>
              </a:r>
              <a:r>
                <a:rPr lang="en-US" altLang="ko-KR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6C377B4E-0DED-4480-A2C4-0DA5A31DA645}"/>
              </a:ext>
            </a:extLst>
          </p:cNvPr>
          <p:cNvGrpSpPr/>
          <p:nvPr/>
        </p:nvGrpSpPr>
        <p:grpSpPr>
          <a:xfrm>
            <a:off x="553949" y="614483"/>
            <a:ext cx="8031480" cy="828909"/>
            <a:chOff x="722743" y="1609491"/>
            <a:chExt cx="8031480" cy="828909"/>
          </a:xfrm>
        </p:grpSpPr>
        <p:sp>
          <p:nvSpPr>
            <p:cNvPr id="21" name="사각형: 둥근 모서리 20">
              <a:extLst>
                <a:ext uri="{FF2B5EF4-FFF2-40B4-BE49-F238E27FC236}">
                  <a16:creationId xmlns:a16="http://schemas.microsoft.com/office/drawing/2014/main" id="{C30CBB69-16AD-49CA-A0D2-3DDB87798A01}"/>
                </a:ext>
              </a:extLst>
            </p:cNvPr>
            <p:cNvSpPr/>
            <p:nvPr/>
          </p:nvSpPr>
          <p:spPr>
            <a:xfrm>
              <a:off x="988288" y="1609491"/>
              <a:ext cx="7500391" cy="828909"/>
            </a:xfrm>
            <a:prstGeom prst="roundRect">
              <a:avLst/>
            </a:prstGeom>
            <a:solidFill>
              <a:srgbClr val="F8F1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41C55D0-2024-4476-8853-C0F2011D5D22}"/>
                </a:ext>
              </a:extLst>
            </p:cNvPr>
            <p:cNvSpPr txBox="1"/>
            <p:nvPr/>
          </p:nvSpPr>
          <p:spPr>
            <a:xfrm>
              <a:off x="722743" y="1746946"/>
              <a:ext cx="803148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모델을 정해요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4D7EF722-D82F-4F05-BB50-C33E3FE4EE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565" b="91826" l="9464" r="89590">
                        <a14:foregroundMark x1="51104" y1="8696" x2="51104" y2="8696"/>
                        <a14:foregroundMark x1="47003" y1="6087" x2="47003" y2="6087"/>
                        <a14:foregroundMark x1="46057" y1="8696" x2="47634" y2="5739"/>
                        <a14:foregroundMark x1="34385" y1="90435" x2="33754" y2="9182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90362" y="2831885"/>
            <a:ext cx="966218" cy="1752604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1026" name="Picture 2" descr="대전대 평생교육원, 시니어모델 패션쇼 성료 - 충청뉴스">
            <a:extLst>
              <a:ext uri="{FF2B5EF4-FFF2-40B4-BE49-F238E27FC236}">
                <a16:creationId xmlns:a16="http://schemas.microsoft.com/office/drawing/2014/main" id="{F36D1D2E-30F8-467F-BCE0-7F80EA5E3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371" y="2946390"/>
            <a:ext cx="2554588" cy="17030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64122F-01EA-497C-90DA-2A77B9458175}"/>
              </a:ext>
            </a:extLst>
          </p:cNvPr>
          <p:cNvSpPr txBox="1"/>
          <p:nvPr/>
        </p:nvSpPr>
        <p:spPr>
          <a:xfrm>
            <a:off x="7770171" y="4584489"/>
            <a:ext cx="84991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/>
              <a:t>출처</a:t>
            </a:r>
            <a:r>
              <a:rPr lang="en-US" altLang="ko-KR" sz="800" dirty="0"/>
              <a:t>: </a:t>
            </a:r>
            <a:r>
              <a:rPr lang="ko-KR" altLang="en-US" sz="800" dirty="0"/>
              <a:t>충청일보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5DCC0131-F8C0-4731-B889-1EC7CBAB05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958" y="1452873"/>
            <a:ext cx="2315443" cy="1477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AB61DD0-E3EF-4220-AC3C-9AC13481780A}"/>
              </a:ext>
            </a:extLst>
          </p:cNvPr>
          <p:cNvSpPr txBox="1"/>
          <p:nvPr/>
        </p:nvSpPr>
        <p:spPr>
          <a:xfrm>
            <a:off x="7707655" y="2808934"/>
            <a:ext cx="97494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/>
              <a:t>출처</a:t>
            </a:r>
            <a:r>
              <a:rPr lang="en-US" altLang="ko-KR" sz="800" dirty="0"/>
              <a:t>: </a:t>
            </a:r>
            <a:r>
              <a:rPr lang="ko-KR" altLang="en-US" sz="800" dirty="0"/>
              <a:t>스포츠 월드</a:t>
            </a:r>
          </a:p>
        </p:txBody>
      </p:sp>
    </p:spTree>
    <p:extLst>
      <p:ext uri="{BB962C8B-B14F-4D97-AF65-F5344CB8AC3E}">
        <p14:creationId xmlns:p14="http://schemas.microsoft.com/office/powerpoint/2010/main" val="3471403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91909BBD-A0F4-4AC8-B1B2-558178DE4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378" cy="5143500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58B9D9D1-326F-4A16-BBC2-3A20ADCC4769}"/>
              </a:ext>
            </a:extLst>
          </p:cNvPr>
          <p:cNvGrpSpPr/>
          <p:nvPr/>
        </p:nvGrpSpPr>
        <p:grpSpPr>
          <a:xfrm>
            <a:off x="433876" y="614483"/>
            <a:ext cx="8031480" cy="828909"/>
            <a:chOff x="722743" y="1609491"/>
            <a:chExt cx="8031480" cy="828909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A086E255-93A1-41A4-B5D6-8D13D05DE229}"/>
                </a:ext>
              </a:extLst>
            </p:cNvPr>
            <p:cNvSpPr/>
            <p:nvPr/>
          </p:nvSpPr>
          <p:spPr>
            <a:xfrm>
              <a:off x="988288" y="1609491"/>
              <a:ext cx="7500391" cy="828909"/>
            </a:xfrm>
            <a:prstGeom prst="roundRect">
              <a:avLst/>
            </a:prstGeom>
            <a:solidFill>
              <a:srgbClr val="F8F1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2C22BBB-51BE-43A3-82FD-82A9863D6EF1}"/>
                </a:ext>
              </a:extLst>
            </p:cNvPr>
            <p:cNvSpPr txBox="1"/>
            <p:nvPr/>
          </p:nvSpPr>
          <p:spPr>
            <a:xfrm>
              <a:off x="722743" y="1746946"/>
              <a:ext cx="803148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관객이 앉을 자리를 정해요</a:t>
              </a:r>
            </a:p>
          </p:txBody>
        </p:sp>
      </p:grpSp>
      <p:grpSp>
        <p:nvGrpSpPr>
          <p:cNvPr id="14" name="그룹 1004">
            <a:extLst>
              <a:ext uri="{FF2B5EF4-FFF2-40B4-BE49-F238E27FC236}">
                <a16:creationId xmlns:a16="http://schemas.microsoft.com/office/drawing/2014/main" id="{B9688E42-AD08-40E0-8F3F-7F401DCF4A60}"/>
              </a:ext>
            </a:extLst>
          </p:cNvPr>
          <p:cNvGrpSpPr/>
          <p:nvPr/>
        </p:nvGrpSpPr>
        <p:grpSpPr>
          <a:xfrm>
            <a:off x="662360" y="1870990"/>
            <a:ext cx="3776825" cy="2260554"/>
            <a:chOff x="692766" y="2438652"/>
            <a:chExt cx="3997525" cy="8767801"/>
          </a:xfrm>
        </p:grpSpPr>
        <p:pic>
          <p:nvPicPr>
            <p:cNvPr id="17" name="Object 11">
              <a:extLst>
                <a:ext uri="{FF2B5EF4-FFF2-40B4-BE49-F238E27FC236}">
                  <a16:creationId xmlns:a16="http://schemas.microsoft.com/office/drawing/2014/main" id="{24220CDF-7CA6-46BF-90ED-95EDA7C503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2766" y="2438652"/>
              <a:ext cx="3997525" cy="8767801"/>
            </a:xfrm>
            <a:prstGeom prst="rect">
              <a:avLst/>
            </a:prstGeom>
          </p:spPr>
        </p:pic>
      </p:grpSp>
      <p:pic>
        <p:nvPicPr>
          <p:cNvPr id="2050" name="Picture 2" descr="지난해 10월 열린 ‘2018SS 헤라서울패션위크’의 한 장면. 올해는 19일부터 24일까지 열린다. 미디어 주관사인 동아TV는 62개 패션쇼를 모두 온라인 생중계한다.  동아TV 제공">
            <a:extLst>
              <a:ext uri="{FF2B5EF4-FFF2-40B4-BE49-F238E27FC236}">
                <a16:creationId xmlns:a16="http://schemas.microsoft.com/office/drawing/2014/main" id="{53B57953-27BF-42EF-8648-B123941BB6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65" r="17046"/>
          <a:stretch/>
        </p:blipFill>
        <p:spPr bwMode="auto">
          <a:xfrm>
            <a:off x="4379641" y="2306782"/>
            <a:ext cx="3565812" cy="22222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384F5CE-0D60-4AA1-997A-838CDD1769A5}"/>
              </a:ext>
            </a:extLst>
          </p:cNvPr>
          <p:cNvSpPr txBox="1"/>
          <p:nvPr/>
        </p:nvSpPr>
        <p:spPr>
          <a:xfrm>
            <a:off x="792422" y="2306782"/>
            <a:ext cx="3516700" cy="1848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accent6">
                  <a:lumMod val="50000"/>
                </a:schemeClr>
              </a:buClr>
            </a:pPr>
            <a:r>
              <a:rPr lang="ko-KR" altLang="en-US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패션쇼장에는 관객들이 앉을 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관객석</a:t>
            </a:r>
            <a:r>
              <a:rPr lang="ko-KR" altLang="en-US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필요해요</a:t>
            </a:r>
            <a:r>
              <a:rPr lang="en-US" altLang="ko-KR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5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buClr>
                <a:schemeClr val="accent6">
                  <a:lumMod val="50000"/>
                </a:schemeClr>
              </a:buClr>
            </a:pPr>
            <a:endParaRPr lang="en-US" altLang="ko-KR" sz="4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몇 명의 관객이 올까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marL="285750" indent="-285750">
              <a:lnSpc>
                <a:spcPct val="15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</a:pP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어떻게 의자를 배치하면 좋을까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  <a:p>
            <a:pPr marL="285750" indent="-285750">
              <a:lnSpc>
                <a:spcPct val="150000"/>
              </a:lnSpc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</a:pPr>
            <a:endParaRPr lang="en-US" altLang="ko-KR" sz="1500" dirty="0"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8AD0071-D722-45C4-8099-38DBF242D523}"/>
              </a:ext>
            </a:extLst>
          </p:cNvPr>
          <p:cNvSpPr txBox="1"/>
          <p:nvPr/>
        </p:nvSpPr>
        <p:spPr>
          <a:xfrm>
            <a:off x="7073098" y="4485767"/>
            <a:ext cx="87235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/>
              <a:t>출처</a:t>
            </a:r>
            <a:r>
              <a:rPr lang="en-US" altLang="ko-KR" sz="800" dirty="0"/>
              <a:t>: </a:t>
            </a:r>
            <a:r>
              <a:rPr lang="ko-KR" altLang="en-US" sz="800" dirty="0"/>
              <a:t>서울 신문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364DCBD-F052-4233-A6B7-8909355E5D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55156" y1="55433" x2="56355" y2="605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31112" y="1433645"/>
            <a:ext cx="1425043" cy="185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283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91909BBD-A0F4-4AC8-B1B2-558178DE4F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378" cy="5143500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58B9D9D1-326F-4A16-BBC2-3A20ADCC4769}"/>
              </a:ext>
            </a:extLst>
          </p:cNvPr>
          <p:cNvGrpSpPr/>
          <p:nvPr/>
        </p:nvGrpSpPr>
        <p:grpSpPr>
          <a:xfrm>
            <a:off x="602816" y="614483"/>
            <a:ext cx="8031480" cy="828909"/>
            <a:chOff x="722743" y="1609491"/>
            <a:chExt cx="8031480" cy="828909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A086E255-93A1-41A4-B5D6-8D13D05DE229}"/>
                </a:ext>
              </a:extLst>
            </p:cNvPr>
            <p:cNvSpPr/>
            <p:nvPr/>
          </p:nvSpPr>
          <p:spPr>
            <a:xfrm>
              <a:off x="988288" y="1609491"/>
              <a:ext cx="7500391" cy="828909"/>
            </a:xfrm>
            <a:prstGeom prst="roundRect">
              <a:avLst/>
            </a:prstGeom>
            <a:solidFill>
              <a:srgbClr val="F8F1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2C22BBB-51BE-43A3-82FD-82A9863D6EF1}"/>
                </a:ext>
              </a:extLst>
            </p:cNvPr>
            <p:cNvSpPr txBox="1"/>
            <p:nvPr/>
          </p:nvSpPr>
          <p:spPr>
            <a:xfrm>
              <a:off x="722743" y="1746946"/>
              <a:ext cx="803148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0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패션쇼 초대장 만들기 </a:t>
              </a:r>
            </a:p>
          </p:txBody>
        </p: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A2ACAA4A-0207-42AD-9344-2B16E548B893}"/>
              </a:ext>
            </a:extLst>
          </p:cNvPr>
          <p:cNvGrpSpPr/>
          <p:nvPr/>
        </p:nvGrpSpPr>
        <p:grpSpPr>
          <a:xfrm>
            <a:off x="858433" y="1689262"/>
            <a:ext cx="3776825" cy="2613989"/>
            <a:chOff x="4727195" y="1586224"/>
            <a:chExt cx="3776825" cy="3296394"/>
          </a:xfrm>
        </p:grpSpPr>
        <p:grpSp>
          <p:nvGrpSpPr>
            <p:cNvPr id="14" name="그룹 1004">
              <a:extLst>
                <a:ext uri="{FF2B5EF4-FFF2-40B4-BE49-F238E27FC236}">
                  <a16:creationId xmlns:a16="http://schemas.microsoft.com/office/drawing/2014/main" id="{B9688E42-AD08-40E0-8F3F-7F401DCF4A60}"/>
                </a:ext>
              </a:extLst>
            </p:cNvPr>
            <p:cNvGrpSpPr/>
            <p:nvPr/>
          </p:nvGrpSpPr>
          <p:grpSpPr>
            <a:xfrm>
              <a:off x="4727195" y="1586224"/>
              <a:ext cx="3776825" cy="3296394"/>
              <a:chOff x="692766" y="2438652"/>
              <a:chExt cx="3997525" cy="8767801"/>
            </a:xfrm>
          </p:grpSpPr>
          <p:pic>
            <p:nvPicPr>
              <p:cNvPr id="17" name="Object 11">
                <a:extLst>
                  <a:ext uri="{FF2B5EF4-FFF2-40B4-BE49-F238E27FC236}">
                    <a16:creationId xmlns:a16="http://schemas.microsoft.com/office/drawing/2014/main" id="{24220CDF-7CA6-46BF-90ED-95EDA7C503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692766" y="2438652"/>
                <a:ext cx="3997525" cy="8767801"/>
              </a:xfrm>
              <a:prstGeom prst="rect">
                <a:avLst/>
              </a:prstGeom>
            </p:spPr>
          </p:pic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ED3F7DA-690C-41A1-80EF-3C33D7DF7598}"/>
                </a:ext>
              </a:extLst>
            </p:cNvPr>
            <p:cNvSpPr txBox="1"/>
            <p:nvPr/>
          </p:nvSpPr>
          <p:spPr>
            <a:xfrm>
              <a:off x="4911926" y="2059621"/>
              <a:ext cx="3514289" cy="1857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</a:pPr>
              <a:r>
                <a:rPr lang="ko-KR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패션쇼에 초대할 분들께 </a:t>
              </a:r>
              <a:r>
                <a:rPr lang="ko-KR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초대장</a:t>
              </a:r>
              <a:r>
                <a:rPr lang="ko-KR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을 보내요</a:t>
              </a:r>
              <a:r>
                <a:rPr lang="en-US" altLang="ko-KR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  <a:p>
              <a:pPr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</a:pPr>
              <a:endParaRPr lang="en-US" altLang="ko-KR" sz="70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85750" indent="-285750"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ko-KR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어떤 분들을 초대할까</a:t>
              </a:r>
              <a:r>
                <a:rPr lang="en-US" altLang="ko-K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</a:p>
            <a:p>
              <a:pPr marL="285750" indent="-285750"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  <a:buFont typeface="Wingdings" panose="05000000000000000000" pitchFamily="2" charset="2"/>
                <a:buChar char="ü"/>
              </a:pPr>
              <a:r>
                <a:rPr lang="ko-KR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초대장에 들어가야할 내용은 무엇이 있을까</a:t>
              </a:r>
              <a:r>
                <a:rPr lang="en-US" altLang="ko-K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?</a:t>
              </a:r>
            </a:p>
            <a:p>
              <a:pPr>
                <a:lnSpc>
                  <a:spcPct val="150000"/>
                </a:lnSpc>
                <a:buClr>
                  <a:schemeClr val="accent6">
                    <a:lumMod val="50000"/>
                  </a:schemeClr>
                </a:buClr>
              </a:pPr>
              <a:r>
                <a:rPr lang="en-US" altLang="ko-K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(</a:t>
              </a:r>
              <a:r>
                <a:rPr lang="ko-KR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장소</a:t>
              </a:r>
              <a:r>
                <a:rPr lang="en-US" altLang="ko-K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날짜</a:t>
              </a:r>
              <a:r>
                <a:rPr lang="en-US" altLang="ko-K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시간</a:t>
              </a:r>
              <a:r>
                <a:rPr lang="en-US" altLang="ko-K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약속</a:t>
              </a:r>
              <a:r>
                <a:rPr lang="en-US" altLang="ko-KR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B4C9A28C-7ABB-4687-A25F-1962C69B9629}"/>
              </a:ext>
            </a:extLst>
          </p:cNvPr>
          <p:cNvGrpSpPr/>
          <p:nvPr/>
        </p:nvGrpSpPr>
        <p:grpSpPr>
          <a:xfrm>
            <a:off x="4732613" y="1580847"/>
            <a:ext cx="3368223" cy="2966797"/>
            <a:chOff x="4988230" y="1657125"/>
            <a:chExt cx="3368223" cy="2966797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BED2652B-2E33-4888-B8E3-17551F1C6A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9656" y="1657125"/>
              <a:ext cx="2966797" cy="2966797"/>
            </a:xfrm>
            <a:prstGeom prst="rect">
              <a:avLst/>
            </a:prstGeom>
          </p:spPr>
        </p:pic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0A5ED412-21D9-4422-A7BC-4AE3B6743A85}"/>
                </a:ext>
              </a:extLst>
            </p:cNvPr>
            <p:cNvSpPr/>
            <p:nvPr/>
          </p:nvSpPr>
          <p:spPr>
            <a:xfrm rot="20040000">
              <a:off x="4988230" y="2123133"/>
              <a:ext cx="2907926" cy="670156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10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입지 않는 청바지를 이용해 </a:t>
              </a:r>
              <a:endParaRPr lang="en-US" altLang="ko-KR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10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우리가 새롭게 만든 제품을 보여드리는 </a:t>
              </a:r>
              <a:endParaRPr lang="en-US" altLang="ko-KR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en-US" altLang="ko-KR" sz="10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00</a:t>
              </a:r>
              <a:r>
                <a:rPr lang="ko-KR" altLang="en-US" sz="10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유치원의 패션쇼에 </a:t>
              </a:r>
              <a:endParaRPr lang="en-US" altLang="ko-KR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10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여러분을 초대합니다</a:t>
              </a:r>
              <a:r>
                <a:rPr lang="en-US" altLang="ko-KR" sz="1000" dirty="0">
                  <a:latin typeface="나눔스퀘어_ac ExtraBold" panose="020B0600000101010101" pitchFamily="50" charset="-127"/>
                  <a:ea typeface="나눔스퀘어_ac ExtraBold" panose="020B0600000101010101" pitchFamily="50" charset="-127"/>
                </a:rPr>
                <a:t>. 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92E0F7B0-5F23-538E-D8F6-D63D8D04E41E}"/>
              </a:ext>
            </a:extLst>
          </p:cNvPr>
          <p:cNvSpPr txBox="1"/>
          <p:nvPr/>
        </p:nvSpPr>
        <p:spPr>
          <a:xfrm rot="19948943">
            <a:off x="3779547" y="3334153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일시</a:t>
            </a:r>
            <a:r>
              <a:rPr lang="en-US" altLang="ko-KR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: 00</a:t>
            </a:r>
            <a:r>
              <a:rPr lang="ko-KR" altLang="en-US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년 </a:t>
            </a:r>
            <a:r>
              <a:rPr lang="en-US" altLang="ko-KR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0</a:t>
            </a:r>
            <a:r>
              <a:rPr lang="ko-KR" altLang="en-US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월 </a:t>
            </a:r>
            <a:r>
              <a:rPr lang="en-US" altLang="ko-KR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0</a:t>
            </a:r>
            <a:r>
              <a:rPr lang="ko-KR" altLang="en-US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일 </a:t>
            </a:r>
            <a:r>
              <a:rPr lang="en-US" altLang="ko-KR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11</a:t>
            </a:r>
            <a:r>
              <a:rPr lang="ko-KR" altLang="en-US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시</a:t>
            </a:r>
            <a:endParaRPr lang="en-US" altLang="ko-KR" sz="1000" dirty="0">
              <a:latin typeface="나눔스퀘어_ac ExtraBold" panose="020B0600000101010101" pitchFamily="50" charset="-127"/>
              <a:ea typeface="나눔스퀘어_ac ExtraBold" panose="020B0600000101010101" pitchFamily="50" charset="-127"/>
            </a:endParaRPr>
          </a:p>
          <a:p>
            <a:pPr algn="ctr"/>
            <a:r>
              <a:rPr lang="ko-KR" altLang="en-US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장소</a:t>
            </a:r>
            <a:r>
              <a:rPr lang="en-US" altLang="ko-KR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: ** </a:t>
            </a:r>
            <a:r>
              <a:rPr lang="ko-KR" altLang="en-US" sz="1000" dirty="0">
                <a:latin typeface="나눔스퀘어_ac ExtraBold" panose="020B0600000101010101" pitchFamily="50" charset="-127"/>
                <a:ea typeface="나눔스퀘어_ac ExtraBold" panose="020B0600000101010101" pitchFamily="50" charset="-127"/>
              </a:rPr>
              <a:t>유치원 강당 </a:t>
            </a:r>
          </a:p>
        </p:txBody>
      </p:sp>
    </p:spTree>
    <p:extLst>
      <p:ext uri="{BB962C8B-B14F-4D97-AF65-F5344CB8AC3E}">
        <p14:creationId xmlns:p14="http://schemas.microsoft.com/office/powerpoint/2010/main" val="302879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2423</TotalTime>
  <Words>165</Words>
  <Application>Microsoft Office PowerPoint</Application>
  <PresentationFormat>화면 슬라이드 쇼(16:9)</PresentationFormat>
  <Paragraphs>42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Wingdings</vt:lpstr>
      <vt:lpstr>Calibri Light</vt:lpstr>
      <vt:lpstr>Calibri</vt:lpstr>
      <vt:lpstr>나눔스퀘어_ac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leeyu2001@gmail.com</dc:creator>
  <cp:lastModifiedBy>최 창환</cp:lastModifiedBy>
  <cp:revision>37</cp:revision>
  <dcterms:created xsi:type="dcterms:W3CDTF">2022-11-25T10:31:11Z</dcterms:created>
  <dcterms:modified xsi:type="dcterms:W3CDTF">2023-01-20T00:55:02Z</dcterms:modified>
</cp:coreProperties>
</file>