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6" r:id="rId4"/>
    <p:sldId id="274" r:id="rId5"/>
    <p:sldId id="270" r:id="rId6"/>
    <p:sldId id="269" r:id="rId7"/>
    <p:sldId id="273" r:id="rId8"/>
    <p:sldId id="275" r:id="rId9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910E2C-58A7-434E-981D-9C3F1E7685EA}" v="315" dt="2023-01-20T00:15:56.0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4" autoAdjust="0"/>
    <p:restoredTop sz="94702" autoAdjust="0"/>
  </p:normalViewPr>
  <p:slideViewPr>
    <p:cSldViewPr>
      <p:cViewPr>
        <p:scale>
          <a:sx n="33" d="100"/>
          <a:sy n="33" d="100"/>
        </p:scale>
        <p:origin x="2856" y="13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최 창환" userId="e4d2492bc8077d06" providerId="LiveId" clId="{9A910E2C-58A7-434E-981D-9C3F1E7685EA}"/>
    <pc:docChg chg="undo custSel addSld modSld">
      <pc:chgData name="최 창환" userId="e4d2492bc8077d06" providerId="LiveId" clId="{9A910E2C-58A7-434E-981D-9C3F1E7685EA}" dt="2023-01-20T00:17:30.745" v="986" actId="1076"/>
      <pc:docMkLst>
        <pc:docMk/>
      </pc:docMkLst>
      <pc:sldChg chg="modSp mod">
        <pc:chgData name="최 창환" userId="e4d2492bc8077d06" providerId="LiveId" clId="{9A910E2C-58A7-434E-981D-9C3F1E7685EA}" dt="2023-01-19T23:47:41.432" v="16" actId="1037"/>
        <pc:sldMkLst>
          <pc:docMk/>
          <pc:sldMk cId="0" sldId="256"/>
        </pc:sldMkLst>
        <pc:grpChg chg="mod">
          <ac:chgData name="최 창환" userId="e4d2492bc8077d06" providerId="LiveId" clId="{9A910E2C-58A7-434E-981D-9C3F1E7685EA}" dt="2023-01-19T23:47:41.432" v="16" actId="1037"/>
          <ac:grpSpMkLst>
            <pc:docMk/>
            <pc:sldMk cId="0" sldId="256"/>
            <ac:grpSpMk id="1012" creationId="{00000000-0000-0000-0000-000000000000}"/>
          </ac:grpSpMkLst>
        </pc:grpChg>
      </pc:sldChg>
      <pc:sldChg chg="addSp modSp mod">
        <pc:chgData name="최 창환" userId="e4d2492bc8077d06" providerId="LiveId" clId="{9A910E2C-58A7-434E-981D-9C3F1E7685EA}" dt="2023-01-20T00:11:25.693" v="683" actId="1076"/>
        <pc:sldMkLst>
          <pc:docMk/>
          <pc:sldMk cId="674564037" sldId="269"/>
        </pc:sldMkLst>
        <pc:spChg chg="mod">
          <ac:chgData name="최 창환" userId="e4d2492bc8077d06" providerId="LiveId" clId="{9A910E2C-58A7-434E-981D-9C3F1E7685EA}" dt="2023-01-20T00:08:09.051" v="623" actId="20577"/>
          <ac:spMkLst>
            <pc:docMk/>
            <pc:sldMk cId="674564037" sldId="269"/>
            <ac:spMk id="23" creationId="{7510277A-F620-9DFC-F9A9-5A14D8BD3FE8}"/>
          </ac:spMkLst>
        </pc:spChg>
        <pc:spChg chg="mod">
          <ac:chgData name="최 창환" userId="e4d2492bc8077d06" providerId="LiveId" clId="{9A910E2C-58A7-434E-981D-9C3F1E7685EA}" dt="2023-01-20T00:09:26.702" v="645" actId="164"/>
          <ac:spMkLst>
            <pc:docMk/>
            <pc:sldMk cId="674564037" sldId="269"/>
            <ac:spMk id="33" creationId="{A99D589C-ABC1-4118-8D99-0FD05B61C689}"/>
          </ac:spMkLst>
        </pc:spChg>
        <pc:grpChg chg="add mod">
          <ac:chgData name="최 창환" userId="e4d2492bc8077d06" providerId="LiveId" clId="{9A910E2C-58A7-434E-981D-9C3F1E7685EA}" dt="2023-01-20T00:10:09.457" v="655" actId="1076"/>
          <ac:grpSpMkLst>
            <pc:docMk/>
            <pc:sldMk cId="674564037" sldId="269"/>
            <ac:grpSpMk id="2" creationId="{51E40212-6406-1328-FD88-A511D05B163E}"/>
          </ac:grpSpMkLst>
        </pc:grpChg>
        <pc:grpChg chg="mod">
          <ac:chgData name="최 창환" userId="e4d2492bc8077d06" providerId="LiveId" clId="{9A910E2C-58A7-434E-981D-9C3F1E7685EA}" dt="2023-01-20T00:10:40.545" v="667" actId="1076"/>
          <ac:grpSpMkLst>
            <pc:docMk/>
            <pc:sldMk cId="674564037" sldId="269"/>
            <ac:grpSpMk id="12" creationId="{61F2C2F3-CAEF-46F4-88FA-B5B4CBC56B6F}"/>
          </ac:grpSpMkLst>
        </pc:grpChg>
        <pc:grpChg chg="mod">
          <ac:chgData name="최 창환" userId="e4d2492bc8077d06" providerId="LiveId" clId="{9A910E2C-58A7-434E-981D-9C3F1E7685EA}" dt="2023-01-20T00:09:28.608" v="647" actId="1076"/>
          <ac:grpSpMkLst>
            <pc:docMk/>
            <pc:sldMk cId="674564037" sldId="269"/>
            <ac:grpSpMk id="18" creationId="{B7D44436-AAD1-BC77-79B0-9D81347A21A2}"/>
          </ac:grpSpMkLst>
        </pc:grpChg>
        <pc:grpChg chg="mod">
          <ac:chgData name="최 창환" userId="e4d2492bc8077d06" providerId="LiveId" clId="{9A910E2C-58A7-434E-981D-9C3F1E7685EA}" dt="2023-01-20T00:10:25.808" v="664" actId="1035"/>
          <ac:grpSpMkLst>
            <pc:docMk/>
            <pc:sldMk cId="674564037" sldId="269"/>
            <ac:grpSpMk id="25" creationId="{68443C72-BEE9-254B-4C87-D8AA748CE43E}"/>
          </ac:grpSpMkLst>
        </pc:grpChg>
        <pc:grpChg chg="mod">
          <ac:chgData name="최 창환" userId="e4d2492bc8077d06" providerId="LiveId" clId="{9A910E2C-58A7-434E-981D-9C3F1E7685EA}" dt="2023-01-20T00:11:25.693" v="683" actId="1076"/>
          <ac:grpSpMkLst>
            <pc:docMk/>
            <pc:sldMk cId="674564037" sldId="269"/>
            <ac:grpSpMk id="29" creationId="{AC527832-F1F4-4E96-B194-C82FE07D4A76}"/>
          </ac:grpSpMkLst>
        </pc:grpChg>
        <pc:grpChg chg="mod">
          <ac:chgData name="최 창환" userId="e4d2492bc8077d06" providerId="LiveId" clId="{9A910E2C-58A7-434E-981D-9C3F1E7685EA}" dt="2023-01-20T00:09:26.702" v="645" actId="164"/>
          <ac:grpSpMkLst>
            <pc:docMk/>
            <pc:sldMk cId="674564037" sldId="269"/>
            <ac:grpSpMk id="31" creationId="{2DD677E0-4D7A-4FCE-91A9-4268477344C4}"/>
          </ac:grpSpMkLst>
        </pc:grpChg>
        <pc:grpChg chg="mod">
          <ac:chgData name="최 창환" userId="e4d2492bc8077d06" providerId="LiveId" clId="{9A910E2C-58A7-434E-981D-9C3F1E7685EA}" dt="2023-01-20T00:10:28.521" v="666" actId="1076"/>
          <ac:grpSpMkLst>
            <pc:docMk/>
            <pc:sldMk cId="674564037" sldId="269"/>
            <ac:grpSpMk id="1002" creationId="{00000000-0000-0000-0000-000000000000}"/>
          </ac:grpSpMkLst>
        </pc:grpChg>
        <pc:picChg chg="mod ord">
          <ac:chgData name="최 창환" userId="e4d2492bc8077d06" providerId="LiveId" clId="{9A910E2C-58A7-434E-981D-9C3F1E7685EA}" dt="2023-01-20T00:11:19.905" v="681" actId="1076"/>
          <ac:picMkLst>
            <pc:docMk/>
            <pc:sldMk cId="674564037" sldId="269"/>
            <ac:picMk id="9" creationId="{53647483-DB16-478A-8C32-22B396777A38}"/>
          </ac:picMkLst>
        </pc:picChg>
        <pc:picChg chg="mod">
          <ac:chgData name="최 창환" userId="e4d2492bc8077d06" providerId="LiveId" clId="{9A910E2C-58A7-434E-981D-9C3F1E7685EA}" dt="2023-01-20T00:11:22.376" v="682" actId="1076"/>
          <ac:picMkLst>
            <pc:docMk/>
            <pc:sldMk cId="674564037" sldId="269"/>
            <ac:picMk id="11" creationId="{058CADC7-4A97-4A99-94C8-3B14D19B1F9F}"/>
          </ac:picMkLst>
        </pc:picChg>
        <pc:picChg chg="mod">
          <ac:chgData name="최 창환" userId="e4d2492bc8077d06" providerId="LiveId" clId="{9A910E2C-58A7-434E-981D-9C3F1E7685EA}" dt="2023-01-20T00:08:32.335" v="634" actId="14100"/>
          <ac:picMkLst>
            <pc:docMk/>
            <pc:sldMk cId="674564037" sldId="269"/>
            <ac:picMk id="32" creationId="{5E8A7E5E-4023-483B-8AB0-4BBB8B8B5F64}"/>
          </ac:picMkLst>
        </pc:picChg>
      </pc:sldChg>
      <pc:sldChg chg="addSp delSp modSp mod">
        <pc:chgData name="최 창환" userId="e4d2492bc8077d06" providerId="LiveId" clId="{9A910E2C-58A7-434E-981D-9C3F1E7685EA}" dt="2023-01-20T00:08:06.833" v="622"/>
        <pc:sldMkLst>
          <pc:docMk/>
          <pc:sldMk cId="3157367609" sldId="270"/>
        </pc:sldMkLst>
        <pc:spChg chg="mod">
          <ac:chgData name="최 창환" userId="e4d2492bc8077d06" providerId="LiveId" clId="{9A910E2C-58A7-434E-981D-9C3F1E7685EA}" dt="2023-01-20T00:08:06.833" v="622"/>
          <ac:spMkLst>
            <pc:docMk/>
            <pc:sldMk cId="3157367609" sldId="270"/>
            <ac:spMk id="31" creationId="{0B3970C7-D03A-4270-B7E3-00CE38CFC8E0}"/>
          </ac:spMkLst>
        </pc:spChg>
        <pc:grpChg chg="add mod">
          <ac:chgData name="최 창환" userId="e4d2492bc8077d06" providerId="LiveId" clId="{9A910E2C-58A7-434E-981D-9C3F1E7685EA}" dt="2023-01-19T23:50:12.928" v="57" actId="14100"/>
          <ac:grpSpMkLst>
            <pc:docMk/>
            <pc:sldMk cId="3157367609" sldId="270"/>
            <ac:grpSpMk id="2" creationId="{BCF650AE-47D8-3544-F043-A696D3970394}"/>
          </ac:grpSpMkLst>
        </pc:grpChg>
        <pc:grpChg chg="del mod">
          <ac:chgData name="최 창환" userId="e4d2492bc8077d06" providerId="LiveId" clId="{9A910E2C-58A7-434E-981D-9C3F1E7685EA}" dt="2023-01-19T23:50:02.252" v="54" actId="478"/>
          <ac:grpSpMkLst>
            <pc:docMk/>
            <pc:sldMk cId="3157367609" sldId="270"/>
            <ac:grpSpMk id="25" creationId="{68443C72-BEE9-254B-4C87-D8AA748CE43E}"/>
          </ac:grpSpMkLst>
        </pc:grpChg>
        <pc:grpChg chg="mod">
          <ac:chgData name="최 창환" userId="e4d2492bc8077d06" providerId="LiveId" clId="{9A910E2C-58A7-434E-981D-9C3F1E7685EA}" dt="2023-01-19T23:53:35.283" v="141" actId="1076"/>
          <ac:grpSpMkLst>
            <pc:docMk/>
            <pc:sldMk cId="3157367609" sldId="270"/>
            <ac:grpSpMk id="27" creationId="{2A3FEB2F-2812-4436-B9D2-7B859F4C1AF3}"/>
          </ac:grpSpMkLst>
        </pc:grpChg>
        <pc:grpChg chg="mod">
          <ac:chgData name="최 창환" userId="e4d2492bc8077d06" providerId="LiveId" clId="{9A910E2C-58A7-434E-981D-9C3F1E7685EA}" dt="2023-01-20T00:07:58.323" v="613" actId="1076"/>
          <ac:grpSpMkLst>
            <pc:docMk/>
            <pc:sldMk cId="3157367609" sldId="270"/>
            <ac:grpSpMk id="1002" creationId="{00000000-0000-0000-0000-000000000000}"/>
          </ac:grpSpMkLst>
        </pc:grpChg>
        <pc:picChg chg="mod">
          <ac:chgData name="최 창환" userId="e4d2492bc8077d06" providerId="LiveId" clId="{9A910E2C-58A7-434E-981D-9C3F1E7685EA}" dt="2023-01-19T23:50:02.432" v="55"/>
          <ac:picMkLst>
            <pc:docMk/>
            <pc:sldMk cId="3157367609" sldId="270"/>
            <ac:picMk id="11" creationId="{1AFC1620-83CF-0FC2-BD2B-CD523013C293}"/>
          </ac:picMkLst>
        </pc:picChg>
      </pc:sldChg>
      <pc:sldChg chg="delSp modSp mod">
        <pc:chgData name="최 창환" userId="e4d2492bc8077d06" providerId="LiveId" clId="{9A910E2C-58A7-434E-981D-9C3F1E7685EA}" dt="2023-01-20T00:15:56.045" v="957" actId="1440"/>
        <pc:sldMkLst>
          <pc:docMk/>
          <pc:sldMk cId="21294605" sldId="271"/>
        </pc:sldMkLst>
        <pc:spChg chg="del mod">
          <ac:chgData name="최 창환" userId="e4d2492bc8077d06" providerId="LiveId" clId="{9A910E2C-58A7-434E-981D-9C3F1E7685EA}" dt="2023-01-19T23:56:16.037" v="216" actId="478"/>
          <ac:spMkLst>
            <pc:docMk/>
            <pc:sldMk cId="21294605" sldId="271"/>
            <ac:spMk id="38" creationId="{80EECE9D-A2B3-4B94-A749-3A02215497EB}"/>
          </ac:spMkLst>
        </pc:spChg>
        <pc:spChg chg="mod">
          <ac:chgData name="최 창환" userId="e4d2492bc8077d06" providerId="LiveId" clId="{9A910E2C-58A7-434E-981D-9C3F1E7685EA}" dt="2023-01-20T00:00:33.193" v="308" actId="120"/>
          <ac:spMkLst>
            <pc:docMk/>
            <pc:sldMk cId="21294605" sldId="271"/>
            <ac:spMk id="46" creationId="{699B1E7E-F981-49A6-9403-98EE24BB3D02}"/>
          </ac:spMkLst>
        </pc:spChg>
        <pc:grpChg chg="mod">
          <ac:chgData name="최 창환" userId="e4d2492bc8077d06" providerId="LiveId" clId="{9A910E2C-58A7-434E-981D-9C3F1E7685EA}" dt="2023-01-19T23:48:07.978" v="20" actId="1076"/>
          <ac:grpSpMkLst>
            <pc:docMk/>
            <pc:sldMk cId="21294605" sldId="271"/>
            <ac:grpSpMk id="25" creationId="{68443C72-BEE9-254B-4C87-D8AA748CE43E}"/>
          </ac:grpSpMkLst>
        </pc:grpChg>
        <pc:grpChg chg="mod">
          <ac:chgData name="최 창환" userId="e4d2492bc8077d06" providerId="LiveId" clId="{9A910E2C-58A7-434E-981D-9C3F1E7685EA}" dt="2023-01-20T00:00:28.320" v="307" actId="1076"/>
          <ac:grpSpMkLst>
            <pc:docMk/>
            <pc:sldMk cId="21294605" sldId="271"/>
            <ac:grpSpMk id="45" creationId="{BE6F6C28-5B44-468B-809A-39DC04239960}"/>
          </ac:grpSpMkLst>
        </pc:grpChg>
        <pc:grpChg chg="mod">
          <ac:chgData name="최 창환" userId="e4d2492bc8077d06" providerId="LiveId" clId="{9A910E2C-58A7-434E-981D-9C3F1E7685EA}" dt="2023-01-20T00:00:28.320" v="307" actId="1076"/>
          <ac:grpSpMkLst>
            <pc:docMk/>
            <pc:sldMk cId="21294605" sldId="271"/>
            <ac:grpSpMk id="1001" creationId="{00000000-0000-0000-0000-000000000000}"/>
          </ac:grpSpMkLst>
        </pc:grpChg>
        <pc:picChg chg="mod">
          <ac:chgData name="최 창환" userId="e4d2492bc8077d06" providerId="LiveId" clId="{9A910E2C-58A7-434E-981D-9C3F1E7685EA}" dt="2023-01-20T00:00:28.320" v="307" actId="1076"/>
          <ac:picMkLst>
            <pc:docMk/>
            <pc:sldMk cId="21294605" sldId="271"/>
            <ac:picMk id="3" creationId="{00000000-0000-0000-0000-000000000000}"/>
          </ac:picMkLst>
        </pc:picChg>
        <pc:picChg chg="mod">
          <ac:chgData name="최 창환" userId="e4d2492bc8077d06" providerId="LiveId" clId="{9A910E2C-58A7-434E-981D-9C3F1E7685EA}" dt="2023-01-20T00:00:28.320" v="307" actId="1076"/>
          <ac:picMkLst>
            <pc:docMk/>
            <pc:sldMk cId="21294605" sldId="271"/>
            <ac:picMk id="4" creationId="{00000000-0000-0000-0000-000000000000}"/>
          </ac:picMkLst>
        </pc:picChg>
        <pc:picChg chg="mod">
          <ac:chgData name="최 창환" userId="e4d2492bc8077d06" providerId="LiveId" clId="{9A910E2C-58A7-434E-981D-9C3F1E7685EA}" dt="2023-01-20T00:15:56.045" v="957" actId="1440"/>
          <ac:picMkLst>
            <pc:docMk/>
            <pc:sldMk cId="21294605" sldId="271"/>
            <ac:picMk id="5" creationId="{6FC3832D-CA41-FA94-E493-6E74B30F33D6}"/>
          </ac:picMkLst>
        </pc:picChg>
        <pc:picChg chg="mod">
          <ac:chgData name="최 창환" userId="e4d2492bc8077d06" providerId="LiveId" clId="{9A910E2C-58A7-434E-981D-9C3F1E7685EA}" dt="2023-01-20T00:00:28.320" v="307" actId="1076"/>
          <ac:picMkLst>
            <pc:docMk/>
            <pc:sldMk cId="21294605" sldId="271"/>
            <ac:picMk id="48" creationId="{C9029BF9-5E49-4E1D-8BEB-D88C9054D6BB}"/>
          </ac:picMkLst>
        </pc:picChg>
        <pc:picChg chg="mod">
          <ac:chgData name="최 창환" userId="e4d2492bc8077d06" providerId="LiveId" clId="{9A910E2C-58A7-434E-981D-9C3F1E7685EA}" dt="2023-01-20T00:15:37.799" v="956" actId="14861"/>
          <ac:picMkLst>
            <pc:docMk/>
            <pc:sldMk cId="21294605" sldId="271"/>
            <ac:picMk id="1025" creationId="{55C6B35E-9408-423C-8829-9ED2EC7FF14D}"/>
          </ac:picMkLst>
        </pc:picChg>
      </pc:sldChg>
      <pc:sldChg chg="addSp delSp modSp mod">
        <pc:chgData name="최 창환" userId="e4d2492bc8077d06" providerId="LiveId" clId="{9A910E2C-58A7-434E-981D-9C3F1E7685EA}" dt="2023-01-20T00:13:14.730" v="751" actId="1076"/>
        <pc:sldMkLst>
          <pc:docMk/>
          <pc:sldMk cId="3859197195" sldId="273"/>
        </pc:sldMkLst>
        <pc:spChg chg="mod">
          <ac:chgData name="최 창환" userId="e4d2492bc8077d06" providerId="LiveId" clId="{9A910E2C-58A7-434E-981D-9C3F1E7685EA}" dt="2023-01-20T00:13:09.879" v="750" actId="1076"/>
          <ac:spMkLst>
            <pc:docMk/>
            <pc:sldMk cId="3859197195" sldId="273"/>
            <ac:spMk id="33" creationId="{A99D589C-ABC1-4118-8D99-0FD05B61C689}"/>
          </ac:spMkLst>
        </pc:spChg>
        <pc:grpChg chg="add mod">
          <ac:chgData name="최 창환" userId="e4d2492bc8077d06" providerId="LiveId" clId="{9A910E2C-58A7-434E-981D-9C3F1E7685EA}" dt="2023-01-20T00:11:55.100" v="716" actId="1035"/>
          <ac:grpSpMkLst>
            <pc:docMk/>
            <pc:sldMk cId="3859197195" sldId="273"/>
            <ac:grpSpMk id="2" creationId="{1C5F8909-E446-03F1-507A-19D0BDE3157E}"/>
          </ac:grpSpMkLst>
        </pc:grpChg>
        <pc:grpChg chg="mod">
          <ac:chgData name="최 창환" userId="e4d2492bc8077d06" providerId="LiveId" clId="{9A910E2C-58A7-434E-981D-9C3F1E7685EA}" dt="2023-01-20T00:13:09.879" v="750" actId="1076"/>
          <ac:grpSpMkLst>
            <pc:docMk/>
            <pc:sldMk cId="3859197195" sldId="273"/>
            <ac:grpSpMk id="31" creationId="{2DD677E0-4D7A-4FCE-91A9-4268477344C4}"/>
          </ac:grpSpMkLst>
        </pc:grpChg>
        <pc:grpChg chg="del">
          <ac:chgData name="최 창환" userId="e4d2492bc8077d06" providerId="LiveId" clId="{9A910E2C-58A7-434E-981D-9C3F1E7685EA}" dt="2023-01-20T00:11:43.571" v="686" actId="478"/>
          <ac:grpSpMkLst>
            <pc:docMk/>
            <pc:sldMk cId="3859197195" sldId="273"/>
            <ac:grpSpMk id="34" creationId="{FDE0DA77-E6E3-4B3E-A0C0-1C756185B928}"/>
          </ac:grpSpMkLst>
        </pc:grpChg>
        <pc:grpChg chg="mod">
          <ac:chgData name="최 창환" userId="e4d2492bc8077d06" providerId="LiveId" clId="{9A910E2C-58A7-434E-981D-9C3F1E7685EA}" dt="2023-01-20T00:11:58.998" v="718" actId="1076"/>
          <ac:grpSpMkLst>
            <pc:docMk/>
            <pc:sldMk cId="3859197195" sldId="273"/>
            <ac:grpSpMk id="1002" creationId="{00000000-0000-0000-0000-000000000000}"/>
          </ac:grpSpMkLst>
        </pc:grpChg>
        <pc:picChg chg="mod">
          <ac:chgData name="최 창환" userId="e4d2492bc8077d06" providerId="LiveId" clId="{9A910E2C-58A7-434E-981D-9C3F1E7685EA}" dt="2023-01-20T00:13:14.730" v="751" actId="1076"/>
          <ac:picMkLst>
            <pc:docMk/>
            <pc:sldMk cId="3859197195" sldId="273"/>
            <ac:picMk id="5" creationId="{059BF1BD-5E82-4461-A401-50E6841E2222}"/>
          </ac:picMkLst>
        </pc:picChg>
        <pc:picChg chg="mod">
          <ac:chgData name="최 창환" userId="e4d2492bc8077d06" providerId="LiveId" clId="{9A910E2C-58A7-434E-981D-9C3F1E7685EA}" dt="2023-01-20T00:11:48.343" v="687"/>
          <ac:picMkLst>
            <pc:docMk/>
            <pc:sldMk cId="3859197195" sldId="273"/>
            <ac:picMk id="6" creationId="{6DC1BE83-4732-5418-8BDC-BAC1E91BDD47}"/>
          </ac:picMkLst>
        </pc:picChg>
        <pc:picChg chg="del mod">
          <ac:chgData name="최 창환" userId="e4d2492bc8077d06" providerId="LiveId" clId="{9A910E2C-58A7-434E-981D-9C3F1E7685EA}" dt="2023-01-20T00:11:43.571" v="686" actId="478"/>
          <ac:picMkLst>
            <pc:docMk/>
            <pc:sldMk cId="3859197195" sldId="273"/>
            <ac:picMk id="35" creationId="{4AA394AE-DA5A-4696-9B3B-23980372184A}"/>
          </ac:picMkLst>
        </pc:picChg>
      </pc:sldChg>
      <pc:sldChg chg="modSp mod">
        <pc:chgData name="최 창환" userId="e4d2492bc8077d06" providerId="LiveId" clId="{9A910E2C-58A7-434E-981D-9C3F1E7685EA}" dt="2023-01-20T00:07:51.025" v="612" actId="1076"/>
        <pc:sldMkLst>
          <pc:docMk/>
          <pc:sldMk cId="1221391241" sldId="274"/>
        </pc:sldMkLst>
        <pc:spChg chg="mod">
          <ac:chgData name="최 창환" userId="e4d2492bc8077d06" providerId="LiveId" clId="{9A910E2C-58A7-434E-981D-9C3F1E7685EA}" dt="2023-01-20T00:01:45.500" v="371" actId="20577"/>
          <ac:spMkLst>
            <pc:docMk/>
            <pc:sldMk cId="1221391241" sldId="274"/>
            <ac:spMk id="29" creationId="{DB147698-C3D5-4328-BCB3-D868D97BB28A}"/>
          </ac:spMkLst>
        </pc:spChg>
        <pc:spChg chg="mod">
          <ac:chgData name="최 창환" userId="e4d2492bc8077d06" providerId="LiveId" clId="{9A910E2C-58A7-434E-981D-9C3F1E7685EA}" dt="2023-01-19T23:49:15.966" v="44" actId="20577"/>
          <ac:spMkLst>
            <pc:docMk/>
            <pc:sldMk cId="1221391241" sldId="274"/>
            <ac:spMk id="35" creationId="{AB8FE0CE-9E5A-450A-97CD-F1CBD38CC80E}"/>
          </ac:spMkLst>
        </pc:spChg>
        <pc:spChg chg="mod">
          <ac:chgData name="최 창환" userId="e4d2492bc8077d06" providerId="LiveId" clId="{9A910E2C-58A7-434E-981D-9C3F1E7685EA}" dt="2023-01-20T00:07:09.557" v="607"/>
          <ac:spMkLst>
            <pc:docMk/>
            <pc:sldMk cId="1221391241" sldId="274"/>
            <ac:spMk id="39" creationId="{F27C4595-C106-44FC-A553-EEA24BB0767B}"/>
          </ac:spMkLst>
        </pc:spChg>
        <pc:grpChg chg="mod">
          <ac:chgData name="최 창환" userId="e4d2492bc8077d06" providerId="LiveId" clId="{9A910E2C-58A7-434E-981D-9C3F1E7685EA}" dt="2023-01-19T23:49:48.723" v="53" actId="1037"/>
          <ac:grpSpMkLst>
            <pc:docMk/>
            <pc:sldMk cId="1221391241" sldId="274"/>
            <ac:grpSpMk id="30" creationId="{E2884BA1-0E2F-4E2D-BDD6-955BFA8350F6}"/>
          </ac:grpSpMkLst>
        </pc:grpChg>
        <pc:grpChg chg="mod">
          <ac:chgData name="최 창환" userId="e4d2492bc8077d06" providerId="LiveId" clId="{9A910E2C-58A7-434E-981D-9C3F1E7685EA}" dt="2023-01-20T00:07:47.710" v="611" actId="1076"/>
          <ac:grpSpMkLst>
            <pc:docMk/>
            <pc:sldMk cId="1221391241" sldId="274"/>
            <ac:grpSpMk id="40" creationId="{849E9180-47D7-41B0-824A-677923DB0841}"/>
          </ac:grpSpMkLst>
        </pc:grpChg>
        <pc:picChg chg="mod">
          <ac:chgData name="최 창환" userId="e4d2492bc8077d06" providerId="LiveId" clId="{9A910E2C-58A7-434E-981D-9C3F1E7685EA}" dt="2023-01-20T00:07:51.025" v="612" actId="1076"/>
          <ac:picMkLst>
            <pc:docMk/>
            <pc:sldMk cId="1221391241" sldId="274"/>
            <ac:picMk id="32" creationId="{1D0F9AC5-B07C-4A38-B9E6-82CDE8314347}"/>
          </ac:picMkLst>
        </pc:picChg>
      </pc:sldChg>
      <pc:sldChg chg="addSp delSp modSp mod">
        <pc:chgData name="최 창환" userId="e4d2492bc8077d06" providerId="LiveId" clId="{9A910E2C-58A7-434E-981D-9C3F1E7685EA}" dt="2023-01-20T00:17:30.745" v="986" actId="1076"/>
        <pc:sldMkLst>
          <pc:docMk/>
          <pc:sldMk cId="3550603105" sldId="275"/>
        </pc:sldMkLst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13" creationId="{3C9CF3F8-974F-DE6B-8306-FF3B5D72CD7D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14" creationId="{81742A51-2F93-1B1F-3B5E-446AB3653E5B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15" creationId="{80D10D51-2121-1F09-C824-EA18EEF8A4AD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18" creationId="{144268EA-3F9A-A796-2287-DA7E5A827D42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19" creationId="{1A2CF7C4-9D0E-1E05-A131-2A049DE613DE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21" creationId="{8D31905D-A7FD-F76A-D6CE-4CE04139A07A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22" creationId="{3FDCA714-66B8-782E-D9B6-F4831890FC98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30" creationId="{275C93E5-5100-8BD9-DBC5-000FD10D08B1}"/>
          </ac:spMkLst>
        </pc:spChg>
        <pc:spChg chg="mod">
          <ac:chgData name="최 창환" userId="e4d2492bc8077d06" providerId="LiveId" clId="{9A910E2C-58A7-434E-981D-9C3F1E7685EA}" dt="2023-01-20T00:17:27.670" v="985" actId="1037"/>
          <ac:spMkLst>
            <pc:docMk/>
            <pc:sldMk cId="3550603105" sldId="275"/>
            <ac:spMk id="33" creationId="{A99D589C-ABC1-4118-8D99-0FD05B61C689}"/>
          </ac:spMkLst>
        </pc:spChg>
        <pc:grpChg chg="mod">
          <ac:chgData name="최 창환" userId="e4d2492bc8077d06" providerId="LiveId" clId="{9A910E2C-58A7-434E-981D-9C3F1E7685EA}" dt="2023-01-20T00:17:27.670" v="985" actId="1037"/>
          <ac:grpSpMkLst>
            <pc:docMk/>
            <pc:sldMk cId="3550603105" sldId="275"/>
            <ac:grpSpMk id="2" creationId="{6FB1B742-D66F-4083-3F0D-06F72D9647A3}"/>
          </ac:grpSpMkLst>
        </pc:grpChg>
        <pc:grpChg chg="mod">
          <ac:chgData name="최 창환" userId="e4d2492bc8077d06" providerId="LiveId" clId="{9A910E2C-58A7-434E-981D-9C3F1E7685EA}" dt="2023-01-20T00:17:27.670" v="985" actId="1037"/>
          <ac:grpSpMkLst>
            <pc:docMk/>
            <pc:sldMk cId="3550603105" sldId="275"/>
            <ac:grpSpMk id="9" creationId="{8AD4AE4F-B05F-0DB1-2A2F-CEDCCC08C8D8}"/>
          </ac:grpSpMkLst>
        </pc:grpChg>
        <pc:grpChg chg="mod">
          <ac:chgData name="최 창환" userId="e4d2492bc8077d06" providerId="LiveId" clId="{9A910E2C-58A7-434E-981D-9C3F1E7685EA}" dt="2023-01-20T00:17:27.670" v="985" actId="1037"/>
          <ac:grpSpMkLst>
            <pc:docMk/>
            <pc:sldMk cId="3550603105" sldId="275"/>
            <ac:grpSpMk id="11" creationId="{01350E09-FD7B-319E-F183-6E3A7D17922C}"/>
          </ac:grpSpMkLst>
        </pc:grpChg>
        <pc:grpChg chg="mod">
          <ac:chgData name="최 창환" userId="e4d2492bc8077d06" providerId="LiveId" clId="{9A910E2C-58A7-434E-981D-9C3F1E7685EA}" dt="2023-01-20T00:17:27.670" v="985" actId="1037"/>
          <ac:grpSpMkLst>
            <pc:docMk/>
            <pc:sldMk cId="3550603105" sldId="275"/>
            <ac:grpSpMk id="31" creationId="{2DD677E0-4D7A-4FCE-91A9-4268477344C4}"/>
          </ac:grpSpMkLst>
        </pc:grpChg>
        <pc:grpChg chg="add del">
          <ac:chgData name="최 창환" userId="e4d2492bc8077d06" providerId="LiveId" clId="{9A910E2C-58A7-434E-981D-9C3F1E7685EA}" dt="2023-01-20T00:17:08.313" v="972" actId="478"/>
          <ac:grpSpMkLst>
            <pc:docMk/>
            <pc:sldMk cId="3550603105" sldId="275"/>
            <ac:grpSpMk id="1001" creationId="{00000000-0000-0000-0000-000000000000}"/>
          </ac:grpSpMkLst>
        </pc:grpChg>
        <pc:picChg chg="mod">
          <ac:chgData name="최 창환" userId="e4d2492bc8077d06" providerId="LiveId" clId="{9A910E2C-58A7-434E-981D-9C3F1E7685EA}" dt="2023-01-20T00:16:41.854" v="965" actId="1037"/>
          <ac:picMkLst>
            <pc:docMk/>
            <pc:sldMk cId="3550603105" sldId="275"/>
            <ac:picMk id="35" creationId="{4AA394AE-DA5A-4696-9B3B-23980372184A}"/>
          </ac:picMkLst>
        </pc:picChg>
        <pc:picChg chg="mod">
          <ac:chgData name="최 창환" userId="e4d2492bc8077d06" providerId="LiveId" clId="{9A910E2C-58A7-434E-981D-9C3F1E7685EA}" dt="2023-01-20T00:17:30.745" v="986" actId="1076"/>
          <ac:picMkLst>
            <pc:docMk/>
            <pc:sldMk cId="3550603105" sldId="275"/>
            <ac:picMk id="39" creationId="{98175E21-0F8F-8C14-58D8-847440B2255F}"/>
          </ac:picMkLst>
        </pc:picChg>
        <pc:picChg chg="del">
          <ac:chgData name="최 창환" userId="e4d2492bc8077d06" providerId="LiveId" clId="{9A910E2C-58A7-434E-981D-9C3F1E7685EA}" dt="2023-01-20T00:16:47.519" v="966" actId="478"/>
          <ac:picMkLst>
            <pc:docMk/>
            <pc:sldMk cId="3550603105" sldId="275"/>
            <ac:picMk id="43" creationId="{DE347398-6013-38A8-8916-ED1D9804E820}"/>
          </ac:picMkLst>
        </pc:picChg>
      </pc:sldChg>
      <pc:sldChg chg="addSp delSp modSp add mod">
        <pc:chgData name="최 창환" userId="e4d2492bc8077d06" providerId="LiveId" clId="{9A910E2C-58A7-434E-981D-9C3F1E7685EA}" dt="2023-01-20T00:07:32.188" v="609" actId="1076"/>
        <pc:sldMkLst>
          <pc:docMk/>
          <pc:sldMk cId="1415871453" sldId="276"/>
        </pc:sldMkLst>
        <pc:spChg chg="add mod">
          <ac:chgData name="최 창환" userId="e4d2492bc8077d06" providerId="LiveId" clId="{9A910E2C-58A7-434E-981D-9C3F1E7685EA}" dt="2023-01-20T00:05:16.479" v="494" actId="404"/>
          <ac:spMkLst>
            <pc:docMk/>
            <pc:sldMk cId="1415871453" sldId="276"/>
            <ac:spMk id="11" creationId="{A8A32B4F-49B4-C063-C989-155D77B692D5}"/>
          </ac:spMkLst>
        </pc:spChg>
        <pc:spChg chg="mod">
          <ac:chgData name="최 창환" userId="e4d2492bc8077d06" providerId="LiveId" clId="{9A910E2C-58A7-434E-981D-9C3F1E7685EA}" dt="2023-01-19T23:56:08.145" v="215" actId="20578"/>
          <ac:spMkLst>
            <pc:docMk/>
            <pc:sldMk cId="1415871453" sldId="276"/>
            <ac:spMk id="23" creationId="{7510277A-F620-9DFC-F9A9-5A14D8BD3FE8}"/>
          </ac:spMkLst>
        </pc:spChg>
        <pc:spChg chg="del mod">
          <ac:chgData name="최 창환" userId="e4d2492bc8077d06" providerId="LiveId" clId="{9A910E2C-58A7-434E-981D-9C3F1E7685EA}" dt="2023-01-20T00:00:50.591" v="314"/>
          <ac:spMkLst>
            <pc:docMk/>
            <pc:sldMk cId="1415871453" sldId="276"/>
            <ac:spMk id="38" creationId="{80EECE9D-A2B3-4B94-A749-3A02215497EB}"/>
          </ac:spMkLst>
        </pc:spChg>
        <pc:spChg chg="mod">
          <ac:chgData name="최 창환" userId="e4d2492bc8077d06" providerId="LiveId" clId="{9A910E2C-58A7-434E-981D-9C3F1E7685EA}" dt="2023-01-20T00:06:38.751" v="516" actId="1035"/>
          <ac:spMkLst>
            <pc:docMk/>
            <pc:sldMk cId="1415871453" sldId="276"/>
            <ac:spMk id="46" creationId="{699B1E7E-F981-49A6-9403-98EE24BB3D02}"/>
          </ac:spMkLst>
        </pc:spChg>
        <pc:grpChg chg="add mod">
          <ac:chgData name="최 창환" userId="e4d2492bc8077d06" providerId="LiveId" clId="{9A910E2C-58A7-434E-981D-9C3F1E7685EA}" dt="2023-01-20T00:05:14.602" v="492" actId="164"/>
          <ac:grpSpMkLst>
            <pc:docMk/>
            <pc:sldMk cId="1415871453" sldId="276"/>
            <ac:grpSpMk id="7" creationId="{F016C9DE-8650-384A-A75F-1EAD0DDFDCAD}"/>
          </ac:grpSpMkLst>
        </pc:grpChg>
        <pc:grpChg chg="add mod">
          <ac:chgData name="최 창환" userId="e4d2492bc8077d06" providerId="LiveId" clId="{9A910E2C-58A7-434E-981D-9C3F1E7685EA}" dt="2023-01-20T00:05:30.292" v="497" actId="1076"/>
          <ac:grpSpMkLst>
            <pc:docMk/>
            <pc:sldMk cId="1415871453" sldId="276"/>
            <ac:grpSpMk id="13" creationId="{80B1652B-9692-A2D8-FC61-77FBA1ECA0E9}"/>
          </ac:grpSpMkLst>
        </pc:grpChg>
        <pc:grpChg chg="add mod">
          <ac:chgData name="최 창환" userId="e4d2492bc8077d06" providerId="LiveId" clId="{9A910E2C-58A7-434E-981D-9C3F1E7685EA}" dt="2023-01-20T00:05:42.887" v="501" actId="164"/>
          <ac:grpSpMkLst>
            <pc:docMk/>
            <pc:sldMk cId="1415871453" sldId="276"/>
            <ac:grpSpMk id="14" creationId="{E8F45F98-0B7D-2F75-2335-832CE5641DB7}"/>
          </ac:grpSpMkLst>
        </pc:grpChg>
        <pc:grpChg chg="add mod">
          <ac:chgData name="최 창환" userId="e4d2492bc8077d06" providerId="LiveId" clId="{9A910E2C-58A7-434E-981D-9C3F1E7685EA}" dt="2023-01-20T00:06:25.708" v="512" actId="1076"/>
          <ac:grpSpMkLst>
            <pc:docMk/>
            <pc:sldMk cId="1415871453" sldId="276"/>
            <ac:grpSpMk id="22" creationId="{DBA9F518-1E8A-4555-E5F4-F533F27EF7EE}"/>
          </ac:grpSpMkLst>
        </pc:grpChg>
        <pc:grpChg chg="mod">
          <ac:chgData name="최 창환" userId="e4d2492bc8077d06" providerId="LiveId" clId="{9A910E2C-58A7-434E-981D-9C3F1E7685EA}" dt="2023-01-20T00:04:03.633" v="476" actId="1076"/>
          <ac:grpSpMkLst>
            <pc:docMk/>
            <pc:sldMk cId="1415871453" sldId="276"/>
            <ac:grpSpMk id="25" creationId="{68443C72-BEE9-254B-4C87-D8AA748CE43E}"/>
          </ac:grpSpMkLst>
        </pc:grpChg>
        <pc:grpChg chg="mod">
          <ac:chgData name="최 창환" userId="e4d2492bc8077d06" providerId="LiveId" clId="{9A910E2C-58A7-434E-981D-9C3F1E7685EA}" dt="2023-01-20T00:03:57.861" v="475" actId="14100"/>
          <ac:grpSpMkLst>
            <pc:docMk/>
            <pc:sldMk cId="1415871453" sldId="276"/>
            <ac:grpSpMk id="45" creationId="{BE6F6C28-5B44-468B-809A-39DC04239960}"/>
          </ac:grpSpMkLst>
        </pc:grpChg>
        <pc:picChg chg="add mod">
          <ac:chgData name="최 창환" userId="e4d2492bc8077d06" providerId="LiveId" clId="{9A910E2C-58A7-434E-981D-9C3F1E7685EA}" dt="2023-01-20T00:07:32.188" v="609" actId="1076"/>
          <ac:picMkLst>
            <pc:docMk/>
            <pc:sldMk cId="1415871453" sldId="276"/>
            <ac:picMk id="2" creationId="{FA432E2C-F726-DD13-5795-53E6D6DAD21F}"/>
          </ac:picMkLst>
        </pc:picChg>
        <pc:picChg chg="del">
          <ac:chgData name="최 창환" userId="e4d2492bc8077d06" providerId="LiveId" clId="{9A910E2C-58A7-434E-981D-9C3F1E7685EA}" dt="2023-01-20T00:01:06.285" v="325" actId="478"/>
          <ac:picMkLst>
            <pc:docMk/>
            <pc:sldMk cId="1415871453" sldId="276"/>
            <ac:picMk id="5" creationId="{6FC3832D-CA41-FA94-E493-6E74B30F33D6}"/>
          </ac:picMkLst>
        </pc:picChg>
        <pc:picChg chg="mod">
          <ac:chgData name="최 창환" userId="e4d2492bc8077d06" providerId="LiveId" clId="{9A910E2C-58A7-434E-981D-9C3F1E7685EA}" dt="2023-01-20T00:05:19.847" v="495" actId="14100"/>
          <ac:picMkLst>
            <pc:docMk/>
            <pc:sldMk cId="1415871453" sldId="276"/>
            <ac:picMk id="10" creationId="{29BB7A2D-850B-CC2C-014D-631ECC935372}"/>
          </ac:picMkLst>
        </pc:picChg>
        <pc:picChg chg="add mod">
          <ac:chgData name="최 창환" userId="e4d2492bc8077d06" providerId="LiveId" clId="{9A910E2C-58A7-434E-981D-9C3F1E7685EA}" dt="2023-01-20T00:05:14.602" v="492" actId="164"/>
          <ac:picMkLst>
            <pc:docMk/>
            <pc:sldMk cId="1415871453" sldId="276"/>
            <ac:picMk id="12" creationId="{9B2744AB-ADE0-2DA1-61C6-A566B2BD9DF2}"/>
          </ac:picMkLst>
        </pc:picChg>
        <pc:picChg chg="mod">
          <ac:chgData name="최 창환" userId="e4d2492bc8077d06" providerId="LiveId" clId="{9A910E2C-58A7-434E-981D-9C3F1E7685EA}" dt="2023-01-20T00:05:39.809" v="499"/>
          <ac:picMkLst>
            <pc:docMk/>
            <pc:sldMk cId="1415871453" sldId="276"/>
            <ac:picMk id="15" creationId="{7512ABE8-CCC6-72F7-1AC6-57A3C1E48D85}"/>
          </ac:picMkLst>
        </pc:picChg>
        <pc:picChg chg="add mod">
          <ac:chgData name="최 창환" userId="e4d2492bc8077d06" providerId="LiveId" clId="{9A910E2C-58A7-434E-981D-9C3F1E7685EA}" dt="2023-01-20T00:05:42.887" v="501" actId="164"/>
          <ac:picMkLst>
            <pc:docMk/>
            <pc:sldMk cId="1415871453" sldId="276"/>
            <ac:picMk id="16" creationId="{8FE4A034-BFF8-BD11-F474-0B3469567012}"/>
          </ac:picMkLst>
        </pc:picChg>
        <pc:picChg chg="add mod">
          <ac:chgData name="최 창환" userId="e4d2492bc8077d06" providerId="LiveId" clId="{9A910E2C-58A7-434E-981D-9C3F1E7685EA}" dt="2023-01-20T00:05:42.887" v="501" actId="164"/>
          <ac:picMkLst>
            <pc:docMk/>
            <pc:sldMk cId="1415871453" sldId="276"/>
            <ac:picMk id="17" creationId="{1165EB80-0562-A47E-39C7-453210AA5DD3}"/>
          </ac:picMkLst>
        </pc:picChg>
        <pc:picChg chg="add del mod">
          <ac:chgData name="최 창환" userId="e4d2492bc8077d06" providerId="LiveId" clId="{9A910E2C-58A7-434E-981D-9C3F1E7685EA}" dt="2023-01-20T00:06:07.249" v="507" actId="478"/>
          <ac:picMkLst>
            <pc:docMk/>
            <pc:sldMk cId="1415871453" sldId="276"/>
            <ac:picMk id="24" creationId="{66814EC6-C14E-21AA-C9D3-0B0B0922274A}"/>
          </ac:picMkLst>
        </pc:picChg>
        <pc:picChg chg="add mod">
          <ac:chgData name="최 창환" userId="e4d2492bc8077d06" providerId="LiveId" clId="{9A910E2C-58A7-434E-981D-9C3F1E7685EA}" dt="2023-01-20T00:07:27.867" v="608" actId="1076"/>
          <ac:picMkLst>
            <pc:docMk/>
            <pc:sldMk cId="1415871453" sldId="276"/>
            <ac:picMk id="27" creationId="{42E64CC9-0E83-6496-E471-E1857CF60E2E}"/>
          </ac:picMkLst>
        </pc:picChg>
        <pc:picChg chg="del mod">
          <ac:chgData name="최 창환" userId="e4d2492bc8077d06" providerId="LiveId" clId="{9A910E2C-58A7-434E-981D-9C3F1E7685EA}" dt="2023-01-20T00:01:15.535" v="328" actId="478"/>
          <ac:picMkLst>
            <pc:docMk/>
            <pc:sldMk cId="1415871453" sldId="276"/>
            <ac:picMk id="1025" creationId="{55C6B35E-9408-423C-8829-9ED2EC7FF14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12" Type="http://schemas.microsoft.com/office/2007/relationships/hdphoto" Target="../media/hdphoto1.wdp"/><Relationship Id="rId17" Type="http://schemas.microsoft.com/office/2007/relationships/hdphoto" Target="../media/hdphoto3.wdp"/><Relationship Id="rId2" Type="http://schemas.openxmlformats.org/officeDocument/2006/relationships/image" Target="../media/image11.png"/><Relationship Id="rId16" Type="http://schemas.openxmlformats.org/officeDocument/2006/relationships/image" Target="../media/image24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21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20.png"/><Relationship Id="rId19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18.png"/><Relationship Id="rId1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26.png"/><Relationship Id="rId5" Type="http://schemas.openxmlformats.org/officeDocument/2006/relationships/image" Target="../media/image2.png"/><Relationship Id="rId15" Type="http://schemas.openxmlformats.org/officeDocument/2006/relationships/image" Target="../media/image27.png"/><Relationship Id="rId10" Type="http://schemas.openxmlformats.org/officeDocument/2006/relationships/image" Target="../media/image18.png"/><Relationship Id="rId4" Type="http://schemas.openxmlformats.org/officeDocument/2006/relationships/image" Target="../media/image1.png"/><Relationship Id="rId9" Type="http://schemas.openxmlformats.org/officeDocument/2006/relationships/image" Target="../media/image15.png"/><Relationship Id="rId1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28.png"/><Relationship Id="rId5" Type="http://schemas.openxmlformats.org/officeDocument/2006/relationships/image" Target="../media/image2.png"/><Relationship Id="rId10" Type="http://schemas.openxmlformats.org/officeDocument/2006/relationships/image" Target="../media/image20.png"/><Relationship Id="rId4" Type="http://schemas.openxmlformats.org/officeDocument/2006/relationships/image" Target="../media/image1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4.wdp"/><Relationship Id="rId18" Type="http://schemas.openxmlformats.org/officeDocument/2006/relationships/image" Target="../media/image32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25.png"/><Relationship Id="rId17" Type="http://schemas.openxmlformats.org/officeDocument/2006/relationships/image" Target="../media/image31.png"/><Relationship Id="rId2" Type="http://schemas.openxmlformats.org/officeDocument/2006/relationships/image" Target="../media/image11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2.png"/><Relationship Id="rId15" Type="http://schemas.microsoft.com/office/2007/relationships/hdphoto" Target="../media/hdphoto3.wdp"/><Relationship Id="rId10" Type="http://schemas.openxmlformats.org/officeDocument/2006/relationships/image" Target="../media/image23.png"/><Relationship Id="rId4" Type="http://schemas.openxmlformats.org/officeDocument/2006/relationships/image" Target="../media/image1.png"/><Relationship Id="rId9" Type="http://schemas.openxmlformats.org/officeDocument/2006/relationships/image" Target="../media/image16.pn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2.png"/><Relationship Id="rId10" Type="http://schemas.openxmlformats.org/officeDocument/2006/relationships/image" Target="../media/image33.png"/><Relationship Id="rId4" Type="http://schemas.openxmlformats.org/officeDocument/2006/relationships/image" Target="../media/image1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DD8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16701" y="398713"/>
            <a:ext cx="17266028" cy="9487001"/>
            <a:chOff x="516701" y="398713"/>
            <a:chExt cx="17266028" cy="948700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883185" y="-4169113"/>
              <a:ext cx="34532055" cy="18974002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6701" y="398713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14827" y="180952"/>
            <a:ext cx="16279450" cy="926831"/>
            <a:chOff x="914827" y="180952"/>
            <a:chExt cx="16279450" cy="92683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4827" y="180952"/>
              <a:ext cx="16279450" cy="92683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294517" y="4072009"/>
            <a:ext cx="12106422" cy="2771678"/>
            <a:chOff x="3318830" y="2786852"/>
            <a:chExt cx="12106422" cy="2771678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670226" y="1486150"/>
              <a:ext cx="24212844" cy="5543355"/>
            </a:xfrm>
            <a:prstGeom prst="rect">
              <a:avLst/>
            </a:prstGeom>
          </p:spPr>
        </p:pic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18830" y="2786852"/>
              <a:ext cx="12106422" cy="277167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820746" y="4008802"/>
            <a:ext cx="2244281" cy="699735"/>
            <a:chOff x="2845059" y="2723645"/>
            <a:chExt cx="2244281" cy="69973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2220000">
              <a:off x="2845059" y="2723645"/>
              <a:ext cx="2244281" cy="699735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2006794" y="4784311"/>
            <a:ext cx="14810177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8400" b="1" kern="0" spc="-7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맛난이 먹거리를 알려요</a:t>
            </a:r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06" name="그룹 1006"/>
          <p:cNvGrpSpPr/>
          <p:nvPr/>
        </p:nvGrpSpPr>
        <p:grpSpPr>
          <a:xfrm>
            <a:off x="14284454" y="3403932"/>
            <a:ext cx="871813" cy="958183"/>
            <a:chOff x="14308767" y="2118775"/>
            <a:chExt cx="871813" cy="958183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308767" y="2118775"/>
              <a:ext cx="871813" cy="95818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4554200" y="6349081"/>
            <a:ext cx="1415760" cy="545329"/>
            <a:chOff x="12924247" y="6125052"/>
            <a:chExt cx="1415760" cy="54532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1980000">
              <a:off x="12924247" y="6125052"/>
              <a:ext cx="1415760" cy="545329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4114800" y="5950665"/>
            <a:ext cx="7620000" cy="632564"/>
            <a:chOff x="7723192" y="4800190"/>
            <a:chExt cx="7103592" cy="447429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23192" y="4800190"/>
              <a:ext cx="7103592" cy="447429"/>
            </a:xfrm>
            <a:prstGeom prst="rect">
              <a:avLst/>
            </a:prstGeom>
          </p:spPr>
        </p:pic>
      </p:grpSp>
      <p:grpSp>
        <p:nvGrpSpPr>
          <p:cNvPr id="24" name="그룹 1003">
            <a:extLst>
              <a:ext uri="{FF2B5EF4-FFF2-40B4-BE49-F238E27FC236}">
                <a16:creationId xmlns:a16="http://schemas.microsoft.com/office/drawing/2014/main" id="{555AB10A-0071-468D-B325-B059550C17AC}"/>
              </a:ext>
            </a:extLst>
          </p:cNvPr>
          <p:cNvGrpSpPr/>
          <p:nvPr/>
        </p:nvGrpSpPr>
        <p:grpSpPr>
          <a:xfrm>
            <a:off x="1696105" y="5395151"/>
            <a:ext cx="3384749" cy="3770884"/>
            <a:chOff x="15774628" y="1689728"/>
            <a:chExt cx="7676190" cy="7376765"/>
          </a:xfrm>
        </p:grpSpPr>
        <p:pic>
          <p:nvPicPr>
            <p:cNvPr id="25" name="Object 11">
              <a:extLst>
                <a:ext uri="{FF2B5EF4-FFF2-40B4-BE49-F238E27FC236}">
                  <a16:creationId xmlns:a16="http://schemas.microsoft.com/office/drawing/2014/main" id="{56AF8B4E-2A0E-4940-B93E-C40028696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1740000">
              <a:off x="15774628" y="1689728"/>
              <a:ext cx="7676190" cy="737676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042134" y="3608315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986" y="399999"/>
            <a:ext cx="17266028" cy="948700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18" name="그룹 1019">
            <a:extLst>
              <a:ext uri="{FF2B5EF4-FFF2-40B4-BE49-F238E27FC236}">
                <a16:creationId xmlns:a16="http://schemas.microsoft.com/office/drawing/2014/main" id="{B7D44436-AAD1-BC77-79B0-9D81347A21A2}"/>
              </a:ext>
            </a:extLst>
          </p:cNvPr>
          <p:cNvGrpSpPr/>
          <p:nvPr/>
        </p:nvGrpSpPr>
        <p:grpSpPr>
          <a:xfrm>
            <a:off x="8185896" y="-4082105"/>
            <a:ext cx="1408927" cy="12491420"/>
            <a:chOff x="8438394" y="-4113053"/>
            <a:chExt cx="1408927" cy="12491420"/>
          </a:xfrm>
        </p:grpSpPr>
        <p:pic>
          <p:nvPicPr>
            <p:cNvPr id="19" name="Object 66">
              <a:extLst>
                <a:ext uri="{FF2B5EF4-FFF2-40B4-BE49-F238E27FC236}">
                  <a16:creationId xmlns:a16="http://schemas.microsoft.com/office/drawing/2014/main" id="{D676B320-1611-5846-BA0D-E08CB05F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1" name="Object 67">
              <a:extLst>
                <a:ext uri="{FF2B5EF4-FFF2-40B4-BE49-F238E27FC236}">
                  <a16:creationId xmlns:a16="http://schemas.microsoft.com/office/drawing/2014/main" id="{055B80F7-4AB0-ACF7-B20F-750F24354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3" name="Object 70">
            <a:extLst>
              <a:ext uri="{FF2B5EF4-FFF2-40B4-BE49-F238E27FC236}">
                <a16:creationId xmlns:a16="http://schemas.microsoft.com/office/drawing/2014/main" id="{7510277A-F620-9DFC-F9A9-5A14D8BD3FE8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b="1" kern="0" spc="-400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맛난이 먹거리 </a:t>
            </a:r>
            <a:r>
              <a:rPr lang="ko-KR" altLang="en-US" sz="5400" b="1" kern="0" spc="-400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홍보</a:t>
            </a:r>
            <a:r>
              <a:rPr lang="ko-KR" altLang="en-US" sz="5400" b="1" kern="0" spc="-4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란</a:t>
            </a:r>
            <a:r>
              <a:rPr lang="ko-KR" altLang="en-US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 무엇일까요</a:t>
            </a:r>
            <a:r>
              <a:rPr lang="en-US" altLang="ko-KR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?</a:t>
            </a:r>
            <a:endParaRPr lang="en-US" sz="4800" dirty="0"/>
          </a:p>
        </p:txBody>
      </p:sp>
      <p:grpSp>
        <p:nvGrpSpPr>
          <p:cNvPr id="25" name="그룹 1008">
            <a:extLst>
              <a:ext uri="{FF2B5EF4-FFF2-40B4-BE49-F238E27FC236}">
                <a16:creationId xmlns:a16="http://schemas.microsoft.com/office/drawing/2014/main" id="{68443C72-BEE9-254B-4C87-D8AA748CE43E}"/>
              </a:ext>
            </a:extLst>
          </p:cNvPr>
          <p:cNvGrpSpPr/>
          <p:nvPr/>
        </p:nvGrpSpPr>
        <p:grpSpPr>
          <a:xfrm>
            <a:off x="8458200" y="2490260"/>
            <a:ext cx="1752600" cy="270019"/>
            <a:chOff x="9408221" y="2643042"/>
            <a:chExt cx="2560274" cy="256146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4E1CBC81-1B5E-C3DC-257A-50DC9C145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sp>
        <p:nvSpPr>
          <p:cNvPr id="6" name="Rectangle 2">
            <a:extLst>
              <a:ext uri="{FF2B5EF4-FFF2-40B4-BE49-F238E27FC236}">
                <a16:creationId xmlns:a16="http://schemas.microsoft.com/office/drawing/2014/main" id="{8A67209C-AE94-4505-9810-60E19D48A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19267072">
            <a:extLst>
              <a:ext uri="{FF2B5EF4-FFF2-40B4-BE49-F238E27FC236}">
                <a16:creationId xmlns:a16="http://schemas.microsoft.com/office/drawing/2014/main" id="{55C6B35E-9408-423C-8829-9ED2EC7FF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171" y="3383742"/>
            <a:ext cx="1992846" cy="6028362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7B8771FD-0DF9-4B86-B14B-BA728EF26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5" name="그룹 1004">
            <a:extLst>
              <a:ext uri="{FF2B5EF4-FFF2-40B4-BE49-F238E27FC236}">
                <a16:creationId xmlns:a16="http://schemas.microsoft.com/office/drawing/2014/main" id="{BE6F6C28-5B44-468B-809A-39DC04239960}"/>
              </a:ext>
            </a:extLst>
          </p:cNvPr>
          <p:cNvGrpSpPr/>
          <p:nvPr/>
        </p:nvGrpSpPr>
        <p:grpSpPr>
          <a:xfrm>
            <a:off x="1455092" y="3568643"/>
            <a:ext cx="7467600" cy="5658560"/>
            <a:chOff x="692766" y="2438651"/>
            <a:chExt cx="6957983" cy="2991295"/>
          </a:xfrm>
        </p:grpSpPr>
        <p:pic>
          <p:nvPicPr>
            <p:cNvPr id="48" name="Object 11">
              <a:extLst>
                <a:ext uri="{FF2B5EF4-FFF2-40B4-BE49-F238E27FC236}">
                  <a16:creationId xmlns:a16="http://schemas.microsoft.com/office/drawing/2014/main" id="{C9029BF9-5E49-4E1D-8BEB-D88C9054D6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699B1E7E-F981-49A6-9403-98EE24BB3D02}"/>
              </a:ext>
            </a:extLst>
          </p:cNvPr>
          <p:cNvSpPr txBox="1"/>
          <p:nvPr/>
        </p:nvSpPr>
        <p:spPr>
          <a:xfrm>
            <a:off x="1879014" y="4210786"/>
            <a:ext cx="6579186" cy="4374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b="1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홍보란</a:t>
            </a:r>
            <a:r>
              <a:rPr lang="en-US" altLang="ko-KR" sz="3200" b="1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? </a:t>
            </a: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먹거리에 대해 사람들이 많이 알 수 있도록 알리는 활동이에요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먹거리가 생김새는 이상해 보이지만 우리 건강에 도움이 되고 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맛도 좋은 식품이라는 것을 알리기 위해 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어떤 방법을 이용할 수 있을까요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?</a:t>
            </a:r>
          </a:p>
        </p:txBody>
      </p:sp>
      <p:pic>
        <p:nvPicPr>
          <p:cNvPr id="5" name="_x220935936">
            <a:extLst>
              <a:ext uri="{FF2B5EF4-FFF2-40B4-BE49-F238E27FC236}">
                <a16:creationId xmlns:a16="http://schemas.microsoft.com/office/drawing/2014/main" id="{6FC3832D-CA41-FA94-E493-6E74B30F3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2168" y="4139180"/>
            <a:ext cx="4194946" cy="4170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4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70686" y="3526851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986" y="399999"/>
            <a:ext cx="17266028" cy="948700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18" name="그룹 1019">
            <a:extLst>
              <a:ext uri="{FF2B5EF4-FFF2-40B4-BE49-F238E27FC236}">
                <a16:creationId xmlns:a16="http://schemas.microsoft.com/office/drawing/2014/main" id="{B7D44436-AAD1-BC77-79B0-9D81347A21A2}"/>
              </a:ext>
            </a:extLst>
          </p:cNvPr>
          <p:cNvGrpSpPr/>
          <p:nvPr/>
        </p:nvGrpSpPr>
        <p:grpSpPr>
          <a:xfrm>
            <a:off x="8185896" y="-4082105"/>
            <a:ext cx="1408927" cy="12491420"/>
            <a:chOff x="8438394" y="-4113053"/>
            <a:chExt cx="1408927" cy="12491420"/>
          </a:xfrm>
        </p:grpSpPr>
        <p:pic>
          <p:nvPicPr>
            <p:cNvPr id="19" name="Object 66">
              <a:extLst>
                <a:ext uri="{FF2B5EF4-FFF2-40B4-BE49-F238E27FC236}">
                  <a16:creationId xmlns:a16="http://schemas.microsoft.com/office/drawing/2014/main" id="{D676B320-1611-5846-BA0D-E08CB05F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1" name="Object 67">
              <a:extLst>
                <a:ext uri="{FF2B5EF4-FFF2-40B4-BE49-F238E27FC236}">
                  <a16:creationId xmlns:a16="http://schemas.microsoft.com/office/drawing/2014/main" id="{055B80F7-4AB0-ACF7-B20F-750F24354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3" name="Object 70">
            <a:extLst>
              <a:ext uri="{FF2B5EF4-FFF2-40B4-BE49-F238E27FC236}">
                <a16:creationId xmlns:a16="http://schemas.microsoft.com/office/drawing/2014/main" id="{7510277A-F620-9DFC-F9A9-5A14D8BD3FE8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이렇게 </a:t>
            </a:r>
            <a:r>
              <a:rPr lang="ko-KR" altLang="en-US" sz="5400" b="1" kern="0" spc="-400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홍보</a:t>
            </a:r>
            <a:r>
              <a:rPr lang="ko-KR" altLang="en-US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할 수 있어요</a:t>
            </a:r>
            <a:r>
              <a:rPr lang="en-US" altLang="ko-KR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.</a:t>
            </a:r>
            <a:endParaRPr lang="en-US" sz="4800" dirty="0"/>
          </a:p>
        </p:txBody>
      </p:sp>
      <p:grpSp>
        <p:nvGrpSpPr>
          <p:cNvPr id="25" name="그룹 1008">
            <a:extLst>
              <a:ext uri="{FF2B5EF4-FFF2-40B4-BE49-F238E27FC236}">
                <a16:creationId xmlns:a16="http://schemas.microsoft.com/office/drawing/2014/main" id="{68443C72-BEE9-254B-4C87-D8AA748CE43E}"/>
              </a:ext>
            </a:extLst>
          </p:cNvPr>
          <p:cNvGrpSpPr/>
          <p:nvPr/>
        </p:nvGrpSpPr>
        <p:grpSpPr>
          <a:xfrm>
            <a:off x="7772401" y="2549632"/>
            <a:ext cx="1752600" cy="270019"/>
            <a:chOff x="9408221" y="2643042"/>
            <a:chExt cx="2560274" cy="256146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4E1CBC81-1B5E-C3DC-257A-50DC9C145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sp>
        <p:nvSpPr>
          <p:cNvPr id="6" name="Rectangle 2">
            <a:extLst>
              <a:ext uri="{FF2B5EF4-FFF2-40B4-BE49-F238E27FC236}">
                <a16:creationId xmlns:a16="http://schemas.microsoft.com/office/drawing/2014/main" id="{8A67209C-AE94-4505-9810-60E19D48A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B8771FD-0DF9-4B86-B14B-BA728EF26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5" name="그룹 1004">
            <a:extLst>
              <a:ext uri="{FF2B5EF4-FFF2-40B4-BE49-F238E27FC236}">
                <a16:creationId xmlns:a16="http://schemas.microsoft.com/office/drawing/2014/main" id="{BE6F6C28-5B44-468B-809A-39DC04239960}"/>
              </a:ext>
            </a:extLst>
          </p:cNvPr>
          <p:cNvGrpSpPr/>
          <p:nvPr/>
        </p:nvGrpSpPr>
        <p:grpSpPr>
          <a:xfrm>
            <a:off x="7772401" y="3467100"/>
            <a:ext cx="9421876" cy="5878105"/>
            <a:chOff x="692766" y="2438651"/>
            <a:chExt cx="6957983" cy="2991295"/>
          </a:xfrm>
        </p:grpSpPr>
        <p:pic>
          <p:nvPicPr>
            <p:cNvPr id="48" name="Object 11">
              <a:extLst>
                <a:ext uri="{FF2B5EF4-FFF2-40B4-BE49-F238E27FC236}">
                  <a16:creationId xmlns:a16="http://schemas.microsoft.com/office/drawing/2014/main" id="{C9029BF9-5E49-4E1D-8BEB-D88C9054D6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699B1E7E-F981-49A6-9403-98EE24BB3D02}"/>
              </a:ext>
            </a:extLst>
          </p:cNvPr>
          <p:cNvSpPr txBox="1"/>
          <p:nvPr/>
        </p:nvSpPr>
        <p:spPr>
          <a:xfrm>
            <a:off x="8718121" y="3848100"/>
            <a:ext cx="6761787" cy="48841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소개하는 말</a:t>
            </a:r>
            <a:r>
              <a:rPr lang="en-US" altLang="ko-KR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표어</a:t>
            </a:r>
            <a:r>
              <a:rPr lang="en-US" altLang="ko-KR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만들기</a:t>
            </a:r>
            <a:endParaRPr lang="en-US" altLang="ko-KR" sz="3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포스터 그리기</a:t>
            </a:r>
            <a:endParaRPr lang="en-US" altLang="ko-KR" sz="3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우리 반 맛난이 먹거리 캐릭터 만들기</a:t>
            </a:r>
            <a:endParaRPr lang="en-US" altLang="ko-KR" sz="3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 알리기 </a:t>
            </a:r>
            <a:endParaRPr lang="en-US" altLang="ko-KR" sz="3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lnSpc>
                <a:spcPct val="200000"/>
              </a:lnSpc>
            </a:pPr>
            <a:r>
              <a:rPr lang="ko-KR" altLang="en-US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등을 우리가 직접 해 볼 수 있어요</a:t>
            </a:r>
            <a:r>
              <a:rPr lang="en-US" altLang="ko-KR" sz="3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 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A432E2C-F726-DD13-5795-53E6D6DAD2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67134" y="4721604"/>
            <a:ext cx="2437453" cy="2054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80B1652B-9692-A2D8-FC61-77FBA1ECA0E9}"/>
              </a:ext>
            </a:extLst>
          </p:cNvPr>
          <p:cNvGrpSpPr/>
          <p:nvPr/>
        </p:nvGrpSpPr>
        <p:grpSpPr>
          <a:xfrm>
            <a:off x="419189" y="2988740"/>
            <a:ext cx="6880352" cy="1846748"/>
            <a:chOff x="2644649" y="11512866"/>
            <a:chExt cx="9548213" cy="2428977"/>
          </a:xfrm>
        </p:grpSpPr>
        <p:grpSp>
          <p:nvGrpSpPr>
            <p:cNvPr id="7" name="그룹 1004">
              <a:extLst>
                <a:ext uri="{FF2B5EF4-FFF2-40B4-BE49-F238E27FC236}">
                  <a16:creationId xmlns:a16="http://schemas.microsoft.com/office/drawing/2014/main" id="{F016C9DE-8650-384A-A75F-1EAD0DDFDCAD}"/>
                </a:ext>
              </a:extLst>
            </p:cNvPr>
            <p:cNvGrpSpPr/>
            <p:nvPr/>
          </p:nvGrpSpPr>
          <p:grpSpPr>
            <a:xfrm>
              <a:off x="4165003" y="12153264"/>
              <a:ext cx="7663204" cy="1485874"/>
              <a:chOff x="692767" y="2438653"/>
              <a:chExt cx="5231691" cy="2249148"/>
            </a:xfrm>
          </p:grpSpPr>
          <p:pic>
            <p:nvPicPr>
              <p:cNvPr id="10" name="Object 11">
                <a:extLst>
                  <a:ext uri="{FF2B5EF4-FFF2-40B4-BE49-F238E27FC236}">
                    <a16:creationId xmlns:a16="http://schemas.microsoft.com/office/drawing/2014/main" id="{29BB7A2D-850B-CC2C-014D-631ECC9353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artisticPencilGrayscale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92767" y="2438653"/>
                <a:ext cx="5231691" cy="2249148"/>
              </a:xfrm>
              <a:prstGeom prst="rect">
                <a:avLst/>
              </a:prstGeom>
            </p:spPr>
          </p:pic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8A32B4F-49B4-C063-C989-155D77B692D5}"/>
                </a:ext>
              </a:extLst>
            </p:cNvPr>
            <p:cNvSpPr txBox="1"/>
            <p:nvPr/>
          </p:nvSpPr>
          <p:spPr>
            <a:xfrm>
              <a:off x="4776734" y="12531471"/>
              <a:ext cx="7416128" cy="593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-15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스퀘어 Bold" panose="020B0600000101010101" pitchFamily="50" charset="-127"/>
                  <a:ea typeface="나눔스퀘어 Bold" panose="020B0600000101010101" pitchFamily="50" charset="-127"/>
                  <a:cs typeface="+mn-cs"/>
                </a:rPr>
                <a:t>맛난이 먹거리</a:t>
              </a:r>
              <a:r>
                <a:rPr kumimoji="0" lang="en-US" altLang="ko-KR" sz="2400" b="0" i="0" u="none" strike="noStrike" kern="1200" cap="none" spc="-15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스퀘어 Bold" panose="020B0600000101010101" pitchFamily="50" charset="-127"/>
                  <a:ea typeface="나눔스퀘어 Bold" panose="020B0600000101010101" pitchFamily="50" charset="-127"/>
                  <a:cs typeface="+mn-cs"/>
                </a:rPr>
                <a:t>, </a:t>
              </a:r>
              <a:r>
                <a:rPr kumimoji="0" lang="ko-KR" altLang="en-US" sz="2400" b="0" i="0" u="none" strike="noStrike" kern="1200" cap="none" spc="-15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스퀘어 Bold" panose="020B0600000101010101" pitchFamily="50" charset="-127"/>
                  <a:ea typeface="나눔스퀘어 Bold" panose="020B0600000101010101" pitchFamily="50" charset="-127"/>
                  <a:cs typeface="+mn-cs"/>
                </a:rPr>
                <a:t>보이는 게 다가 </a:t>
              </a:r>
              <a:r>
                <a:rPr kumimoji="0" lang="ko-KR" altLang="en-US" sz="2400" b="0" i="0" u="none" strike="noStrike" kern="1200" cap="none" spc="-15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스퀘어 Bold" panose="020B0600000101010101" pitchFamily="50" charset="-127"/>
                  <a:ea typeface="나눔스퀘어 Bold" panose="020B0600000101010101" pitchFamily="50" charset="-127"/>
                  <a:cs typeface="+mn-cs"/>
                </a:rPr>
                <a:t>아니에요</a:t>
              </a:r>
              <a:r>
                <a:rPr kumimoji="0" lang="en-US" altLang="ko-KR" sz="2400" b="0" i="0" u="none" strike="noStrike" kern="1200" cap="none" spc="-15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스퀘어 Bold" panose="020B0600000101010101" pitchFamily="50" charset="-127"/>
                  <a:ea typeface="나눔스퀘어 Bold" panose="020B0600000101010101" pitchFamily="50" charset="-127"/>
                  <a:cs typeface="+mn-cs"/>
                </a:rPr>
                <a:t>!</a:t>
              </a:r>
            </a:p>
          </p:txBody>
        </p:sp>
        <p:pic>
          <p:nvPicPr>
            <p:cNvPr id="12" name="Object 5">
              <a:extLst>
                <a:ext uri="{FF2B5EF4-FFF2-40B4-BE49-F238E27FC236}">
                  <a16:creationId xmlns:a16="http://schemas.microsoft.com/office/drawing/2014/main" id="{9B2744AB-ADE0-2DA1-61C6-A566B2BD9D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704" b="92453" l="9704" r="95957">
                          <a14:foregroundMark x1="89218" y1="61186" x2="96226" y2="57143"/>
                          <a14:foregroundMark x1="85445" y1="31536" x2="90836" y2="28841"/>
                          <a14:foregroundMark x1="72776" y1="16442" x2="74394" y2="13208"/>
                          <a14:foregroundMark x1="23450" y1="45822" x2="22911" y2="39623"/>
                          <a14:foregroundMark x1="60377" y1="87871" x2="63342" y2="92453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644649" y="11512866"/>
              <a:ext cx="2428977" cy="2428977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DBA9F518-1E8A-4555-E5F4-F533F27EF7EE}"/>
              </a:ext>
            </a:extLst>
          </p:cNvPr>
          <p:cNvGrpSpPr/>
          <p:nvPr/>
        </p:nvGrpSpPr>
        <p:grpSpPr>
          <a:xfrm>
            <a:off x="824829" y="5474949"/>
            <a:ext cx="2821665" cy="3194312"/>
            <a:chOff x="3121935" y="9932730"/>
            <a:chExt cx="5413085" cy="6568560"/>
          </a:xfrm>
        </p:grpSpPr>
        <p:grpSp>
          <p:nvGrpSpPr>
            <p:cNvPr id="14" name="그룹 1005">
              <a:extLst>
                <a:ext uri="{FF2B5EF4-FFF2-40B4-BE49-F238E27FC236}">
                  <a16:creationId xmlns:a16="http://schemas.microsoft.com/office/drawing/2014/main" id="{E8F45F98-0B7D-2F75-2335-832CE5641DB7}"/>
                </a:ext>
              </a:extLst>
            </p:cNvPr>
            <p:cNvGrpSpPr/>
            <p:nvPr/>
          </p:nvGrpSpPr>
          <p:grpSpPr>
            <a:xfrm>
              <a:off x="3644216" y="9932730"/>
              <a:ext cx="1862664" cy="2563131"/>
              <a:chOff x="4268781" y="2312396"/>
              <a:chExt cx="529164" cy="763922"/>
            </a:xfrm>
          </p:grpSpPr>
          <p:pic>
            <p:nvPicPr>
              <p:cNvPr id="15" name="Object 17">
                <a:extLst>
                  <a:ext uri="{FF2B5EF4-FFF2-40B4-BE49-F238E27FC236}">
                    <a16:creationId xmlns:a16="http://schemas.microsoft.com/office/drawing/2014/main" id="{7512ABE8-CCC6-72F7-1AC6-57A3C1E48D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4268781" y="2312396"/>
                <a:ext cx="529164" cy="763922"/>
              </a:xfrm>
              <a:prstGeom prst="rect">
                <a:avLst/>
              </a:prstGeom>
            </p:spPr>
          </p:pic>
        </p:grpSp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8FE4A034-BFF8-BD11-F474-0B3469567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9500" b="90000" l="4339" r="89841">
                          <a14:foregroundMark x1="27619" y1="25900" x2="14603" y2="13900"/>
                          <a14:foregroundMark x1="14603" y1="13900" x2="14180" y2="10500"/>
                          <a14:foregroundMark x1="24656" y1="30200" x2="11746" y2="17500"/>
                          <a14:foregroundMark x1="11746" y1="17500" x2="11746" y2="17500"/>
                          <a14:foregroundMark x1="18201" y1="29700" x2="4339" y2="17000"/>
                          <a14:foregroundMark x1="44974" y1="38600" x2="50476" y2="32000"/>
                          <a14:foregroundMark x1="20212" y1="19800" x2="26667" y2="9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1935" y="12127585"/>
              <a:ext cx="4133151" cy="4373705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1165EB80-0562-A47E-39C7-453210AA5D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24600" b="56200" l="30249" r="69199">
                          <a14:foregroundMark x1="53453" y1="52300" x2="52624" y2="56200"/>
                          <a14:foregroundMark x1="44337" y1="28400" x2="45166" y2="246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74" t="21520" r="25715" b="42634"/>
            <a:stretch/>
          </p:blipFill>
          <p:spPr>
            <a:xfrm>
              <a:off x="5257655" y="10137600"/>
              <a:ext cx="3277365" cy="3317478"/>
            </a:xfrm>
            <a:prstGeom prst="rect">
              <a:avLst/>
            </a:prstGeom>
          </p:spPr>
        </p:pic>
      </p:grpSp>
      <p:pic>
        <p:nvPicPr>
          <p:cNvPr id="27" name="_x220935936">
            <a:extLst>
              <a:ext uri="{FF2B5EF4-FFF2-40B4-BE49-F238E27FC236}">
                <a16:creationId xmlns:a16="http://schemas.microsoft.com/office/drawing/2014/main" id="{42E64CC9-0E83-6496-E471-E1857CF60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109" y="6959546"/>
            <a:ext cx="2659763" cy="264453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871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10986" y="399999"/>
            <a:ext cx="17266028" cy="9487001"/>
            <a:chOff x="516701" y="370142"/>
            <a:chExt cx="17266028" cy="948700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25" name="그룹 1008">
            <a:extLst>
              <a:ext uri="{FF2B5EF4-FFF2-40B4-BE49-F238E27FC236}">
                <a16:creationId xmlns:a16="http://schemas.microsoft.com/office/drawing/2014/main" id="{68443C72-BEE9-254B-4C87-D8AA748CE43E}"/>
              </a:ext>
            </a:extLst>
          </p:cNvPr>
          <p:cNvGrpSpPr/>
          <p:nvPr/>
        </p:nvGrpSpPr>
        <p:grpSpPr>
          <a:xfrm>
            <a:off x="5608288" y="2510715"/>
            <a:ext cx="2560274" cy="256146"/>
            <a:chOff x="9408221" y="2643042"/>
            <a:chExt cx="2560274" cy="256146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4E1CBC81-1B5E-C3DC-257A-50DC9C145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grpSp>
        <p:nvGrpSpPr>
          <p:cNvPr id="24" name="그룹 1019">
            <a:extLst>
              <a:ext uri="{FF2B5EF4-FFF2-40B4-BE49-F238E27FC236}">
                <a16:creationId xmlns:a16="http://schemas.microsoft.com/office/drawing/2014/main" id="{D3D68868-8314-4486-AC17-FD660B0E10C3}"/>
              </a:ext>
            </a:extLst>
          </p:cNvPr>
          <p:cNvGrpSpPr/>
          <p:nvPr/>
        </p:nvGrpSpPr>
        <p:grpSpPr>
          <a:xfrm>
            <a:off x="8185896" y="-4082105"/>
            <a:ext cx="1408927" cy="12491420"/>
            <a:chOff x="8438394" y="-4113053"/>
            <a:chExt cx="1408927" cy="12491420"/>
          </a:xfrm>
        </p:grpSpPr>
        <p:pic>
          <p:nvPicPr>
            <p:cNvPr id="27" name="Object 66">
              <a:extLst>
                <a:ext uri="{FF2B5EF4-FFF2-40B4-BE49-F238E27FC236}">
                  <a16:creationId xmlns:a16="http://schemas.microsoft.com/office/drawing/2014/main" id="{96C1FE1D-7B2F-49E1-A7CE-EFD594B012C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8" name="Object 67">
              <a:extLst>
                <a:ext uri="{FF2B5EF4-FFF2-40B4-BE49-F238E27FC236}">
                  <a16:creationId xmlns:a16="http://schemas.microsoft.com/office/drawing/2014/main" id="{56DFFDC8-671B-4AA7-B4DD-5FA7F480B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54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9" name="Object 70">
            <a:extLst>
              <a:ext uri="{FF2B5EF4-FFF2-40B4-BE49-F238E27FC236}">
                <a16:creationId xmlns:a16="http://schemas.microsoft.com/office/drawing/2014/main" id="{DB147698-C3D5-4328-BCB3-D868D97BB28A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400" b="1" i="0" u="none" strike="noStrike" kern="0" cap="none" spc="-40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맛난이 먹거리 </a:t>
            </a:r>
            <a:r>
              <a:rPr kumimoji="0" lang="ko-KR" altLang="en-US" sz="5400" b="1" i="0" u="none" strike="noStrike" kern="0" cap="none" spc="-4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소개하는 말</a:t>
            </a:r>
            <a:r>
              <a:rPr kumimoji="0" lang="en-US" altLang="ko-KR" sz="5400" b="1" i="0" u="none" strike="noStrike" kern="0" cap="none" spc="-4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(</a:t>
            </a:r>
            <a:r>
              <a:rPr kumimoji="0" lang="ko-KR" altLang="en-US" sz="5400" b="1" i="0" u="none" strike="noStrike" kern="0" cap="none" spc="-4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표어</a:t>
            </a:r>
            <a:r>
              <a:rPr kumimoji="0" lang="en-US" altLang="ko-KR" sz="5400" b="1" i="0" u="none" strike="noStrike" kern="0" cap="none" spc="-4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) </a:t>
            </a:r>
            <a:r>
              <a:rPr kumimoji="0" lang="ko-KR" altLang="en-US" sz="5400" b="1" i="0" u="none" strike="noStrike" kern="0" cap="none" spc="-4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만들기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0" name="그룹 1008">
            <a:extLst>
              <a:ext uri="{FF2B5EF4-FFF2-40B4-BE49-F238E27FC236}">
                <a16:creationId xmlns:a16="http://schemas.microsoft.com/office/drawing/2014/main" id="{E2884BA1-0E2F-4E2D-BDD6-955BFA8350F6}"/>
              </a:ext>
            </a:extLst>
          </p:cNvPr>
          <p:cNvGrpSpPr/>
          <p:nvPr/>
        </p:nvGrpSpPr>
        <p:grpSpPr>
          <a:xfrm>
            <a:off x="11049000" y="2476501"/>
            <a:ext cx="2037367" cy="320064"/>
            <a:chOff x="9408221" y="2643042"/>
            <a:chExt cx="2560274" cy="256146"/>
          </a:xfrm>
        </p:grpSpPr>
        <p:pic>
          <p:nvPicPr>
            <p:cNvPr id="31" name="Object 26">
              <a:extLst>
                <a:ext uri="{FF2B5EF4-FFF2-40B4-BE49-F238E27FC236}">
                  <a16:creationId xmlns:a16="http://schemas.microsoft.com/office/drawing/2014/main" id="{EB756E8F-6D64-42AA-8769-DB11B93A75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grpSp>
        <p:nvGrpSpPr>
          <p:cNvPr id="33" name="그룹 1004">
            <a:extLst>
              <a:ext uri="{FF2B5EF4-FFF2-40B4-BE49-F238E27FC236}">
                <a16:creationId xmlns:a16="http://schemas.microsoft.com/office/drawing/2014/main" id="{48DF8C31-321B-4E27-8694-59F8F0E41132}"/>
              </a:ext>
            </a:extLst>
          </p:cNvPr>
          <p:cNvGrpSpPr/>
          <p:nvPr/>
        </p:nvGrpSpPr>
        <p:grpSpPr>
          <a:xfrm>
            <a:off x="4148579" y="3423256"/>
            <a:ext cx="10191817" cy="1976165"/>
            <a:chOff x="692766" y="2438651"/>
            <a:chExt cx="6957983" cy="2991295"/>
          </a:xfrm>
        </p:grpSpPr>
        <p:pic>
          <p:nvPicPr>
            <p:cNvPr id="34" name="Object 11">
              <a:extLst>
                <a:ext uri="{FF2B5EF4-FFF2-40B4-BE49-F238E27FC236}">
                  <a16:creationId xmlns:a16="http://schemas.microsoft.com/office/drawing/2014/main" id="{340B0353-4C63-436D-A5CB-ED51E64C5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AB8FE0CE-9E5A-450A-97CD-F1CBD38CC80E}"/>
              </a:ext>
            </a:extLst>
          </p:cNvPr>
          <p:cNvSpPr txBox="1"/>
          <p:nvPr/>
        </p:nvSpPr>
        <p:spPr>
          <a:xfrm>
            <a:off x="4672402" y="3929293"/>
            <a:ext cx="9134318" cy="843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맛난이 먹거리</a:t>
            </a:r>
            <a:r>
              <a:rPr kumimoji="0" lang="en-US" altLang="ko-K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, </a:t>
            </a:r>
            <a:r>
              <a:rPr kumimoji="0" lang="ko-KR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보이는 게 다가 </a:t>
            </a:r>
            <a:r>
              <a:rPr kumimoji="0" lang="ko-KR" alt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아니에요</a:t>
            </a:r>
            <a:r>
              <a:rPr kumimoji="0" lang="en-US" altLang="ko-K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!</a:t>
            </a:r>
          </a:p>
        </p:txBody>
      </p:sp>
      <p:grpSp>
        <p:nvGrpSpPr>
          <p:cNvPr id="36" name="그룹 1004">
            <a:extLst>
              <a:ext uri="{FF2B5EF4-FFF2-40B4-BE49-F238E27FC236}">
                <a16:creationId xmlns:a16="http://schemas.microsoft.com/office/drawing/2014/main" id="{8C5B7EBF-98C5-41D1-89E0-9A48CF3AF36B}"/>
              </a:ext>
            </a:extLst>
          </p:cNvPr>
          <p:cNvGrpSpPr/>
          <p:nvPr/>
        </p:nvGrpSpPr>
        <p:grpSpPr>
          <a:xfrm>
            <a:off x="4154441" y="5667045"/>
            <a:ext cx="10191817" cy="1976165"/>
            <a:chOff x="692766" y="2438651"/>
            <a:chExt cx="6957983" cy="2991295"/>
          </a:xfrm>
        </p:grpSpPr>
        <p:pic>
          <p:nvPicPr>
            <p:cNvPr id="37" name="Object 11">
              <a:extLst>
                <a:ext uri="{FF2B5EF4-FFF2-40B4-BE49-F238E27FC236}">
                  <a16:creationId xmlns:a16="http://schemas.microsoft.com/office/drawing/2014/main" id="{8091C6A6-EC46-4B88-AE83-A9F1E78EF71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462E3DCC-CA15-4CFA-9429-03409024D1F7}"/>
              </a:ext>
            </a:extLst>
          </p:cNvPr>
          <p:cNvSpPr txBox="1"/>
          <p:nvPr/>
        </p:nvSpPr>
        <p:spPr>
          <a:xfrm>
            <a:off x="4678264" y="6173082"/>
            <a:ext cx="9134318" cy="843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예쁘지 않아도 우리 몸에 좋아요</a:t>
            </a:r>
            <a:r>
              <a:rPr kumimoji="0" lang="en-US" altLang="ko-K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!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9CB1926-2C43-4E9C-82E6-E72A3E7E5E8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81" b="96445" l="9980" r="89817">
                        <a14:foregroundMark x1="85743" y1="11137" x2="86965" y2="3081"/>
                        <a14:foregroundMark x1="67617" y1="83412" x2="65784" y2="96445"/>
                        <a14:foregroundMark x1="76986" y1="43839" x2="75153" y2="540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26843" y="5242467"/>
            <a:ext cx="4219276" cy="3626344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F27C4595-C106-44FC-A553-EEA24BB0767B}"/>
              </a:ext>
            </a:extLst>
          </p:cNvPr>
          <p:cNvSpPr txBox="1"/>
          <p:nvPr/>
        </p:nvSpPr>
        <p:spPr>
          <a:xfrm>
            <a:off x="4306670" y="8234152"/>
            <a:ext cx="14722839" cy="1147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우리의 생각을 짧고 간단한 말로 전달할 수 있어요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우리가 홍보할 맛난이 먹거리에 대한 표어를 함께 정해보아요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 panose="020B0600000101010101" pitchFamily="50" charset="-127"/>
                <a:ea typeface="나눔스퀘어 Bold" panose="020B0600000101010101" pitchFamily="50" charset="-127"/>
                <a:cs typeface="+mn-cs"/>
              </a:rPr>
              <a:t>.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</p:txBody>
      </p:sp>
      <p:pic>
        <p:nvPicPr>
          <p:cNvPr id="32" name="Object 5">
            <a:extLst>
              <a:ext uri="{FF2B5EF4-FFF2-40B4-BE49-F238E27FC236}">
                <a16:creationId xmlns:a16="http://schemas.microsoft.com/office/drawing/2014/main" id="{1D0F9AC5-B07C-4A38-B9E6-82CDE831434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704" b="92453" l="9704" r="95957">
                        <a14:foregroundMark x1="89218" y1="61186" x2="96226" y2="57143"/>
                        <a14:foregroundMark x1="85445" y1="31536" x2="90836" y2="28841"/>
                        <a14:foregroundMark x1="72776" y1="16442" x2="74394" y2="13208"/>
                        <a14:foregroundMark x1="23450" y1="45822" x2="22911" y2="39623"/>
                        <a14:foregroundMark x1="60377" y1="87871" x2="63342" y2="924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0986" y="3865943"/>
            <a:ext cx="2994613" cy="2994613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grpSp>
        <p:nvGrpSpPr>
          <p:cNvPr id="40" name="그룹 1001">
            <a:extLst>
              <a:ext uri="{FF2B5EF4-FFF2-40B4-BE49-F238E27FC236}">
                <a16:creationId xmlns:a16="http://schemas.microsoft.com/office/drawing/2014/main" id="{849E9180-47D7-41B0-824A-677923DB0841}"/>
              </a:ext>
            </a:extLst>
          </p:cNvPr>
          <p:cNvGrpSpPr/>
          <p:nvPr/>
        </p:nvGrpSpPr>
        <p:grpSpPr>
          <a:xfrm rot="-600000">
            <a:off x="1829858" y="5906366"/>
            <a:ext cx="3822490" cy="3473688"/>
            <a:chOff x="742857" y="6134597"/>
            <a:chExt cx="3822490" cy="347368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pic>
          <p:nvPicPr>
            <p:cNvPr id="41" name="Object 2">
              <a:extLst>
                <a:ext uri="{FF2B5EF4-FFF2-40B4-BE49-F238E27FC236}">
                  <a16:creationId xmlns:a16="http://schemas.microsoft.com/office/drawing/2014/main" id="{5110637F-D423-4D0F-BC75-7A306004A9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42857" y="6134597"/>
              <a:ext cx="3822490" cy="3473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1391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0724" y="399999"/>
            <a:ext cx="17266028" cy="9487001"/>
            <a:chOff x="516701" y="370142"/>
            <a:chExt cx="17266028" cy="948700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18" name="그룹 1019">
            <a:extLst>
              <a:ext uri="{FF2B5EF4-FFF2-40B4-BE49-F238E27FC236}">
                <a16:creationId xmlns:a16="http://schemas.microsoft.com/office/drawing/2014/main" id="{B7D44436-AAD1-BC77-79B0-9D81347A21A2}"/>
              </a:ext>
            </a:extLst>
          </p:cNvPr>
          <p:cNvGrpSpPr/>
          <p:nvPr/>
        </p:nvGrpSpPr>
        <p:grpSpPr>
          <a:xfrm>
            <a:off x="8185896" y="-4082105"/>
            <a:ext cx="1408927" cy="12491420"/>
            <a:chOff x="8438394" y="-4113053"/>
            <a:chExt cx="1408927" cy="12491420"/>
          </a:xfrm>
        </p:grpSpPr>
        <p:pic>
          <p:nvPicPr>
            <p:cNvPr id="19" name="Object 66">
              <a:extLst>
                <a:ext uri="{FF2B5EF4-FFF2-40B4-BE49-F238E27FC236}">
                  <a16:creationId xmlns:a16="http://schemas.microsoft.com/office/drawing/2014/main" id="{D676B320-1611-5846-BA0D-E08CB05F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1" name="Object 67">
              <a:extLst>
                <a:ext uri="{FF2B5EF4-FFF2-40B4-BE49-F238E27FC236}">
                  <a16:creationId xmlns:a16="http://schemas.microsoft.com/office/drawing/2014/main" id="{055B80F7-4AB0-ACF7-B20F-750F24354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54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3" name="Object 70">
            <a:extLst>
              <a:ext uri="{FF2B5EF4-FFF2-40B4-BE49-F238E27FC236}">
                <a16:creationId xmlns:a16="http://schemas.microsoft.com/office/drawing/2014/main" id="{7510277A-F620-9DFC-F9A9-5A14D8BD3FE8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b="1" kern="0" spc="-400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맛난이 먹거리 </a:t>
            </a:r>
            <a:r>
              <a:rPr lang="ko-KR" altLang="en-US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포스터 그리기</a:t>
            </a:r>
            <a:endParaRPr lang="en-US" sz="48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A67209C-AE94-4505-9810-60E19D48A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B8771FD-0DF9-4B86-B14B-BA728EF26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9" name="그룹 1004">
            <a:extLst>
              <a:ext uri="{FF2B5EF4-FFF2-40B4-BE49-F238E27FC236}">
                <a16:creationId xmlns:a16="http://schemas.microsoft.com/office/drawing/2014/main" id="{7DB439DA-E96B-4AC3-9B58-4E278BE91BFB}"/>
              </a:ext>
            </a:extLst>
          </p:cNvPr>
          <p:cNvGrpSpPr/>
          <p:nvPr/>
        </p:nvGrpSpPr>
        <p:grpSpPr>
          <a:xfrm>
            <a:off x="6919896" y="4468259"/>
            <a:ext cx="10191817" cy="3587904"/>
            <a:chOff x="692766" y="2438651"/>
            <a:chExt cx="6957983" cy="2991295"/>
          </a:xfrm>
        </p:grpSpPr>
        <p:pic>
          <p:nvPicPr>
            <p:cNvPr id="30" name="Object 11">
              <a:extLst>
                <a:ext uri="{FF2B5EF4-FFF2-40B4-BE49-F238E27FC236}">
                  <a16:creationId xmlns:a16="http://schemas.microsoft.com/office/drawing/2014/main" id="{11D015A8-B1AC-4D7C-B2C2-E13ECD5B0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B3970C7-D03A-4270-B7E3-00CE38CFC8E0}"/>
              </a:ext>
            </a:extLst>
          </p:cNvPr>
          <p:cNvSpPr txBox="1"/>
          <p:nvPr/>
        </p:nvSpPr>
        <p:spPr>
          <a:xfrm>
            <a:off x="6940351" y="5008118"/>
            <a:ext cx="10121682" cy="2573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포스터란</a:t>
            </a:r>
            <a:r>
              <a:rPr lang="en-US" altLang="ko-KR" sz="3200" b="1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그림을 그려 우리가 하고 싶은 이야기를 전달하는 방법이에요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먹거리의 좋은 점을 그림으로 표현해보아요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먹거리가 우리 몸에도 좋고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맛도 좋다는 점을 그림으로 그려보아요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600D947-6A55-4A51-814D-C3A182B097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02997" y="4231543"/>
            <a:ext cx="4724400" cy="398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B683511D-90FF-4D17-B48C-D8D92E82A68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">
            <a:off x="5533687" y="3060064"/>
            <a:ext cx="2106629" cy="2106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7" name="그룹 1026">
            <a:extLst>
              <a:ext uri="{FF2B5EF4-FFF2-40B4-BE49-F238E27FC236}">
                <a16:creationId xmlns:a16="http://schemas.microsoft.com/office/drawing/2014/main" id="{2A3FEB2F-2812-4436-B9D2-7B859F4C1AF3}"/>
              </a:ext>
            </a:extLst>
          </p:cNvPr>
          <p:cNvGrpSpPr/>
          <p:nvPr/>
        </p:nvGrpSpPr>
        <p:grpSpPr>
          <a:xfrm>
            <a:off x="15769161" y="7194101"/>
            <a:ext cx="2444762" cy="2956561"/>
            <a:chOff x="12058201" y="366085"/>
            <a:chExt cx="2444762" cy="2956561"/>
          </a:xfrm>
        </p:grpSpPr>
        <p:pic>
          <p:nvPicPr>
            <p:cNvPr id="28" name="Object 80">
              <a:extLst>
                <a:ext uri="{FF2B5EF4-FFF2-40B4-BE49-F238E27FC236}">
                  <a16:creationId xmlns:a16="http://schemas.microsoft.com/office/drawing/2014/main" id="{B0325C36-766B-41F7-97AF-B9FD508CA5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058201" y="366085"/>
              <a:ext cx="2444762" cy="2956561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13325BB-BB57-44AE-AD08-1CCCFC9B7521}"/>
              </a:ext>
            </a:extLst>
          </p:cNvPr>
          <p:cNvSpPr txBox="1"/>
          <p:nvPr/>
        </p:nvSpPr>
        <p:spPr>
          <a:xfrm>
            <a:off x="4953661" y="8325434"/>
            <a:ext cx="114486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 err="1"/>
              <a:t>어글리어스</a:t>
            </a:r>
            <a:endParaRPr lang="ko-KR" altLang="en-US" sz="1000" dirty="0"/>
          </a:p>
        </p:txBody>
      </p:sp>
      <p:grpSp>
        <p:nvGrpSpPr>
          <p:cNvPr id="2" name="그룹 1008">
            <a:extLst>
              <a:ext uri="{FF2B5EF4-FFF2-40B4-BE49-F238E27FC236}">
                <a16:creationId xmlns:a16="http://schemas.microsoft.com/office/drawing/2014/main" id="{BCF650AE-47D8-3544-F043-A696D3970394}"/>
              </a:ext>
            </a:extLst>
          </p:cNvPr>
          <p:cNvGrpSpPr/>
          <p:nvPr/>
        </p:nvGrpSpPr>
        <p:grpSpPr>
          <a:xfrm>
            <a:off x="9253738" y="2491565"/>
            <a:ext cx="2474459" cy="237725"/>
            <a:chOff x="9408221" y="2643042"/>
            <a:chExt cx="2560274" cy="256146"/>
          </a:xfrm>
        </p:grpSpPr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1AFC1620-83CF-0FC2-BD2B-CD523013C2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7367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10986" y="399999"/>
            <a:ext cx="17266028" cy="9487001"/>
            <a:chOff x="516701" y="370142"/>
            <a:chExt cx="17266028" cy="948700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18" name="그룹 1019">
            <a:extLst>
              <a:ext uri="{FF2B5EF4-FFF2-40B4-BE49-F238E27FC236}">
                <a16:creationId xmlns:a16="http://schemas.microsoft.com/office/drawing/2014/main" id="{B7D44436-AAD1-BC77-79B0-9D81347A21A2}"/>
              </a:ext>
            </a:extLst>
          </p:cNvPr>
          <p:cNvGrpSpPr/>
          <p:nvPr/>
        </p:nvGrpSpPr>
        <p:grpSpPr>
          <a:xfrm>
            <a:off x="8185896" y="-4082105"/>
            <a:ext cx="1408927" cy="12491420"/>
            <a:chOff x="8438394" y="-4113053"/>
            <a:chExt cx="1408927" cy="12491420"/>
          </a:xfrm>
        </p:grpSpPr>
        <p:pic>
          <p:nvPicPr>
            <p:cNvPr id="19" name="Object 66">
              <a:extLst>
                <a:ext uri="{FF2B5EF4-FFF2-40B4-BE49-F238E27FC236}">
                  <a16:creationId xmlns:a16="http://schemas.microsoft.com/office/drawing/2014/main" id="{D676B320-1611-5846-BA0D-E08CB05F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1" name="Object 67">
              <a:extLst>
                <a:ext uri="{FF2B5EF4-FFF2-40B4-BE49-F238E27FC236}">
                  <a16:creationId xmlns:a16="http://schemas.microsoft.com/office/drawing/2014/main" id="{055B80F7-4AB0-ACF7-B20F-750F24354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54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3" name="Object 70">
            <a:extLst>
              <a:ext uri="{FF2B5EF4-FFF2-40B4-BE49-F238E27FC236}">
                <a16:creationId xmlns:a16="http://schemas.microsoft.com/office/drawing/2014/main" id="{7510277A-F620-9DFC-F9A9-5A14D8BD3FE8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우리 반</a:t>
            </a:r>
            <a:r>
              <a:rPr lang="ko-KR" altLang="en-US" sz="5400" b="1" kern="0" spc="-400" dirty="0">
                <a:solidFill>
                  <a:schemeClr val="accent6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 맛난이 먹거리 </a:t>
            </a:r>
            <a:r>
              <a:rPr lang="ko-KR" altLang="en-US" sz="5400" b="1" kern="0" spc="-400" dirty="0"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캐릭터 만들기  </a:t>
            </a:r>
            <a:r>
              <a:rPr lang="ko-KR" altLang="en-US" sz="4800" b="1" kern="0" spc="-400" dirty="0">
                <a:latin typeface="RIDIBatang" pitchFamily="34" charset="0"/>
                <a:cs typeface="RIDIBatang" pitchFamily="34" charset="0"/>
              </a:rPr>
              <a:t> </a:t>
            </a:r>
            <a:endParaRPr lang="en-US" sz="4800" dirty="0"/>
          </a:p>
        </p:txBody>
      </p:sp>
      <p:grpSp>
        <p:nvGrpSpPr>
          <p:cNvPr id="25" name="그룹 1008">
            <a:extLst>
              <a:ext uri="{FF2B5EF4-FFF2-40B4-BE49-F238E27FC236}">
                <a16:creationId xmlns:a16="http://schemas.microsoft.com/office/drawing/2014/main" id="{68443C72-BEE9-254B-4C87-D8AA748CE43E}"/>
              </a:ext>
            </a:extLst>
          </p:cNvPr>
          <p:cNvGrpSpPr/>
          <p:nvPr/>
        </p:nvGrpSpPr>
        <p:grpSpPr>
          <a:xfrm>
            <a:off x="10450500" y="2476500"/>
            <a:ext cx="4512219" cy="316843"/>
            <a:chOff x="9408221" y="2643042"/>
            <a:chExt cx="2560274" cy="256146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4E1CBC81-1B5E-C3DC-257A-50DC9C145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grpSp>
        <p:nvGrpSpPr>
          <p:cNvPr id="29" name="그룹 1005">
            <a:extLst>
              <a:ext uri="{FF2B5EF4-FFF2-40B4-BE49-F238E27FC236}">
                <a16:creationId xmlns:a16="http://schemas.microsoft.com/office/drawing/2014/main" id="{AC527832-F1F4-4E96-B194-C82FE07D4A76}"/>
              </a:ext>
            </a:extLst>
          </p:cNvPr>
          <p:cNvGrpSpPr/>
          <p:nvPr/>
        </p:nvGrpSpPr>
        <p:grpSpPr>
          <a:xfrm>
            <a:off x="812631" y="3110868"/>
            <a:ext cx="2670099" cy="3412493"/>
            <a:chOff x="4268781" y="2312396"/>
            <a:chExt cx="529164" cy="763922"/>
          </a:xfrm>
        </p:grpSpPr>
        <p:pic>
          <p:nvPicPr>
            <p:cNvPr id="30" name="Object 17">
              <a:extLst>
                <a:ext uri="{FF2B5EF4-FFF2-40B4-BE49-F238E27FC236}">
                  <a16:creationId xmlns:a16="http://schemas.microsoft.com/office/drawing/2014/main" id="{69984C4E-5562-427E-B256-BD4CABF64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68781" y="2312396"/>
              <a:ext cx="529164" cy="763922"/>
            </a:xfrm>
            <a:prstGeom prst="rect">
              <a:avLst/>
            </a:prstGeom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51E40212-6406-1328-FD88-A511D05B163E}"/>
              </a:ext>
            </a:extLst>
          </p:cNvPr>
          <p:cNvGrpSpPr/>
          <p:nvPr/>
        </p:nvGrpSpPr>
        <p:grpSpPr>
          <a:xfrm>
            <a:off x="8699382" y="3222377"/>
            <a:ext cx="8657097" cy="3587904"/>
            <a:chOff x="6347109" y="3674905"/>
            <a:chExt cx="8657097" cy="3587904"/>
          </a:xfrm>
        </p:grpSpPr>
        <p:grpSp>
          <p:nvGrpSpPr>
            <p:cNvPr id="31" name="그룹 1004">
              <a:extLst>
                <a:ext uri="{FF2B5EF4-FFF2-40B4-BE49-F238E27FC236}">
                  <a16:creationId xmlns:a16="http://schemas.microsoft.com/office/drawing/2014/main" id="{2DD677E0-4D7A-4FCE-91A9-4268477344C4}"/>
                </a:ext>
              </a:extLst>
            </p:cNvPr>
            <p:cNvGrpSpPr/>
            <p:nvPr/>
          </p:nvGrpSpPr>
          <p:grpSpPr>
            <a:xfrm>
              <a:off x="6347109" y="3674905"/>
              <a:ext cx="8657097" cy="3587904"/>
              <a:chOff x="692766" y="2438651"/>
              <a:chExt cx="6957983" cy="2991295"/>
            </a:xfrm>
          </p:grpSpPr>
          <p:pic>
            <p:nvPicPr>
              <p:cNvPr id="32" name="Object 11">
                <a:extLst>
                  <a:ext uri="{FF2B5EF4-FFF2-40B4-BE49-F238E27FC236}">
                    <a16:creationId xmlns:a16="http://schemas.microsoft.com/office/drawing/2014/main" id="{5E8A7E5E-4023-483B-8AB0-4BBB8B8B5F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692766" y="2438651"/>
                <a:ext cx="6957983" cy="2991295"/>
              </a:xfrm>
              <a:prstGeom prst="rect">
                <a:avLst/>
              </a:prstGeom>
            </p:spPr>
          </p:pic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99D589C-ABC1-4118-8D99-0FD05B61C689}"/>
                </a:ext>
              </a:extLst>
            </p:cNvPr>
            <p:cNvSpPr txBox="1"/>
            <p:nvPr/>
          </p:nvSpPr>
          <p:spPr>
            <a:xfrm>
              <a:off x="6757286" y="4110098"/>
              <a:ext cx="7888698" cy="2615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ea"/>
                <a:buAutoNum type="circleNumDbPlain"/>
              </a:pPr>
              <a:r>
                <a:rPr lang="ko-KR" altLang="en-US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우리 반의 맛난이 캐릭터를 대표할 채소를 정해요</a:t>
              </a:r>
              <a:r>
                <a:rPr lang="en-US" altLang="ko-KR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marL="514350" indent="-514350">
                <a:lnSpc>
                  <a:spcPct val="150000"/>
                </a:lnSpc>
                <a:buFont typeface="+mj-ea"/>
                <a:buAutoNum type="circleNumDbPlain"/>
              </a:pPr>
              <a:r>
                <a:rPr lang="ko-KR" altLang="en-US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캐릭터를 함께 그려요</a:t>
              </a:r>
              <a:r>
                <a:rPr lang="en-US" altLang="ko-KR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marL="514350" indent="-514350">
                <a:lnSpc>
                  <a:spcPct val="150000"/>
                </a:lnSpc>
                <a:buFont typeface="+mj-ea"/>
                <a:buAutoNum type="circleNumDbPlain"/>
              </a:pPr>
              <a:r>
                <a:rPr lang="ko-KR" altLang="en-US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만들어진 캐릭터에 이름을 붙여요</a:t>
              </a:r>
              <a:r>
                <a:rPr lang="en-US" altLang="ko-KR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marL="514350" indent="-514350">
                <a:lnSpc>
                  <a:spcPct val="150000"/>
                </a:lnSpc>
                <a:buFont typeface="+mj-ea"/>
                <a:buAutoNum type="circleNumDbPlain"/>
              </a:pPr>
              <a:r>
                <a:rPr lang="ko-KR" altLang="en-US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맛난이 먹거리 이름을 투표로 정해요</a:t>
              </a:r>
              <a:r>
                <a:rPr lang="en-US" altLang="ko-KR" sz="280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058CADC7-4A97-4A99-94C8-3B14D19B1F9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4600" b="56200" l="30249" r="69199">
                        <a14:foregroundMark x1="53453" y1="52300" x2="52624" y2="56200"/>
                        <a14:foregroundMark x1="44337" y1="28400" x2="45166" y2="24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374" t="21520" r="25715" b="42634"/>
          <a:stretch/>
        </p:blipFill>
        <p:spPr>
          <a:xfrm>
            <a:off x="1646300" y="4965332"/>
            <a:ext cx="4975078" cy="503597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3647483-DB16-478A-8C32-22B396777A3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00" b="90000" l="4339" r="89841">
                        <a14:foregroundMark x1="27619" y1="25900" x2="14603" y2="13900"/>
                        <a14:foregroundMark x1="14603" y1="13900" x2="14180" y2="10500"/>
                        <a14:foregroundMark x1="24656" y1="30200" x2="11746" y2="17500"/>
                        <a14:foregroundMark x1="11746" y1="17500" x2="11746" y2="17500"/>
                        <a14:foregroundMark x1="18201" y1="29700" x2="4339" y2="17000"/>
                        <a14:foregroundMark x1="44974" y1="38600" x2="50476" y2="32000"/>
                        <a14:foregroundMark x1="20212" y1="19800" x2="26667" y2="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151" y="3027577"/>
            <a:ext cx="4950783" cy="5238924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61F2C2F3-CAEF-46F4-88FA-B5B4CBC56B6F}"/>
              </a:ext>
            </a:extLst>
          </p:cNvPr>
          <p:cNvGrpSpPr/>
          <p:nvPr/>
        </p:nvGrpSpPr>
        <p:grpSpPr>
          <a:xfrm>
            <a:off x="9253316" y="6992361"/>
            <a:ext cx="7219638" cy="2705611"/>
            <a:chOff x="1703294" y="3666565"/>
            <a:chExt cx="7225553" cy="289560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D730C227-C869-4684-A415-939A5D1E92F8}"/>
                </a:ext>
              </a:extLst>
            </p:cNvPr>
            <p:cNvSpPr/>
            <p:nvPr/>
          </p:nvSpPr>
          <p:spPr>
            <a:xfrm>
              <a:off x="1882587" y="3863788"/>
              <a:ext cx="2061882" cy="217842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5DF82C15-20FA-46FE-9585-5FB1AA42FEBA}"/>
                </a:ext>
              </a:extLst>
            </p:cNvPr>
            <p:cNvSpPr/>
            <p:nvPr/>
          </p:nvSpPr>
          <p:spPr>
            <a:xfrm>
              <a:off x="4258237" y="3863789"/>
              <a:ext cx="2061882" cy="217842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0E6893DB-3B65-4658-8D53-82B941A41FDE}"/>
                </a:ext>
              </a:extLst>
            </p:cNvPr>
            <p:cNvSpPr/>
            <p:nvPr/>
          </p:nvSpPr>
          <p:spPr>
            <a:xfrm>
              <a:off x="4329953" y="3926542"/>
              <a:ext cx="573741" cy="57374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b="1" dirty="0"/>
                <a:t>2</a:t>
              </a:r>
              <a:endParaRPr lang="ko-KR" altLang="en-US" sz="3600" b="1" dirty="0"/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9374A59C-F30E-483E-BE7C-8D8B76C1272F}"/>
                </a:ext>
              </a:extLst>
            </p:cNvPr>
            <p:cNvSpPr/>
            <p:nvPr/>
          </p:nvSpPr>
          <p:spPr>
            <a:xfrm>
              <a:off x="1954305" y="3926542"/>
              <a:ext cx="573742" cy="573742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b="1" dirty="0"/>
                <a:t>1</a:t>
              </a:r>
              <a:endParaRPr lang="ko-KR" altLang="en-US" sz="3600" b="1" dirty="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9D4AE1C-2507-4C21-8421-ECF5A876910B}"/>
                </a:ext>
              </a:extLst>
            </p:cNvPr>
            <p:cNvSpPr txBox="1"/>
            <p:nvPr/>
          </p:nvSpPr>
          <p:spPr>
            <a:xfrm>
              <a:off x="2318653" y="6107668"/>
              <a:ext cx="11897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/>
                <a:t>꼬마 오이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83880CD-E555-472B-BDE9-820267576C79}"/>
                </a:ext>
              </a:extLst>
            </p:cNvPr>
            <p:cNvSpPr txBox="1"/>
            <p:nvPr/>
          </p:nvSpPr>
          <p:spPr>
            <a:xfrm>
              <a:off x="4463472" y="6107668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/>
                <a:t>쭈글쭈글 감자</a:t>
              </a: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5A8079FB-0796-4C0E-88CE-C3817662D151}"/>
                </a:ext>
              </a:extLst>
            </p:cNvPr>
            <p:cNvSpPr/>
            <p:nvPr/>
          </p:nvSpPr>
          <p:spPr>
            <a:xfrm>
              <a:off x="6633887" y="3863788"/>
              <a:ext cx="2061882" cy="217842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720DEC91-C4C4-4F7F-8588-B07062D75A94}"/>
                </a:ext>
              </a:extLst>
            </p:cNvPr>
            <p:cNvSpPr/>
            <p:nvPr/>
          </p:nvSpPr>
          <p:spPr>
            <a:xfrm>
              <a:off x="6705603" y="3926541"/>
              <a:ext cx="573741" cy="573741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b="1" dirty="0"/>
                <a:t>3</a:t>
              </a:r>
              <a:endParaRPr lang="ko-KR" altLang="en-US" sz="3600" b="1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1C9CB91-DF86-46E0-9FBA-1988A45132DB}"/>
                </a:ext>
              </a:extLst>
            </p:cNvPr>
            <p:cNvSpPr txBox="1"/>
            <p:nvPr/>
          </p:nvSpPr>
          <p:spPr>
            <a:xfrm>
              <a:off x="6839125" y="6107667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dirty="0"/>
                <a:t>벌레먹은 사과</a:t>
              </a:r>
            </a:p>
          </p:txBody>
        </p:sp>
        <p:pic>
          <p:nvPicPr>
            <p:cNvPr id="43" name="그림 42">
              <a:extLst>
                <a:ext uri="{FF2B5EF4-FFF2-40B4-BE49-F238E27FC236}">
                  <a16:creationId xmlns:a16="http://schemas.microsoft.com/office/drawing/2014/main" id="{DE82183E-DFD0-4CA3-AA86-15494A6C7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144806" y="4474740"/>
              <a:ext cx="1600200" cy="1600200"/>
            </a:xfrm>
            <a:prstGeom prst="rect">
              <a:avLst/>
            </a:prstGeom>
          </p:spPr>
        </p:pic>
        <p:pic>
          <p:nvPicPr>
            <p:cNvPr id="44" name="그림 43">
              <a:extLst>
                <a:ext uri="{FF2B5EF4-FFF2-40B4-BE49-F238E27FC236}">
                  <a16:creationId xmlns:a16="http://schemas.microsoft.com/office/drawing/2014/main" id="{36ADFE6C-93D7-4DE9-BB2D-BEC69DEA9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4653803" y="4370294"/>
              <a:ext cx="1470212" cy="1470212"/>
            </a:xfrm>
            <a:prstGeom prst="rect">
              <a:avLst/>
            </a:prstGeom>
          </p:spPr>
        </p:pic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6FF8BA01-90E8-4A93-9C1F-16EA250AA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7069957" y="4418710"/>
              <a:ext cx="1392660" cy="1392660"/>
            </a:xfrm>
            <a:prstGeom prst="rect">
              <a:avLst/>
            </a:prstGeom>
          </p:spPr>
        </p:pic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F718D06B-938E-44F3-9446-90461A635FD2}"/>
                </a:ext>
              </a:extLst>
            </p:cNvPr>
            <p:cNvSpPr/>
            <p:nvPr/>
          </p:nvSpPr>
          <p:spPr>
            <a:xfrm>
              <a:off x="1703294" y="3666565"/>
              <a:ext cx="7225553" cy="2895600"/>
            </a:xfrm>
            <a:prstGeom prst="rect">
              <a:avLst/>
            </a:prstGeom>
            <a:noFill/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74564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10986" y="399999"/>
            <a:ext cx="17266028" cy="9487001"/>
            <a:chOff x="516701" y="370142"/>
            <a:chExt cx="17266028" cy="948700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31" name="그룹 1004">
            <a:extLst>
              <a:ext uri="{FF2B5EF4-FFF2-40B4-BE49-F238E27FC236}">
                <a16:creationId xmlns:a16="http://schemas.microsoft.com/office/drawing/2014/main" id="{2DD677E0-4D7A-4FCE-91A9-4268477344C4}"/>
              </a:ext>
            </a:extLst>
          </p:cNvPr>
          <p:cNvGrpSpPr/>
          <p:nvPr/>
        </p:nvGrpSpPr>
        <p:grpSpPr>
          <a:xfrm>
            <a:off x="7181356" y="3715908"/>
            <a:ext cx="10191817" cy="4688199"/>
            <a:chOff x="692766" y="2438651"/>
            <a:chExt cx="6957983" cy="2991295"/>
          </a:xfrm>
        </p:grpSpPr>
        <p:pic>
          <p:nvPicPr>
            <p:cNvPr id="32" name="Object 11">
              <a:extLst>
                <a:ext uri="{FF2B5EF4-FFF2-40B4-BE49-F238E27FC236}">
                  <a16:creationId xmlns:a16="http://schemas.microsoft.com/office/drawing/2014/main" id="{5E8A7E5E-4023-483B-8AB0-4BBB8B8B5F6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A99D589C-ABC1-4118-8D99-0FD05B61C689}"/>
              </a:ext>
            </a:extLst>
          </p:cNvPr>
          <p:cNvSpPr txBox="1"/>
          <p:nvPr/>
        </p:nvSpPr>
        <p:spPr>
          <a:xfrm>
            <a:off x="7629199" y="4279031"/>
            <a:ext cx="9296135" cy="33124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유치원 친구들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우리 가족 혹은 유치원 주변 지역사회에 </a:t>
            </a:r>
            <a:b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</a:b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우리가 만든 맛난이 먹거리 홍보자료를 들고 나가 홍보할 수 있어요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포스터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표어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캐릭터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를 보여주며 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 </a:t>
            </a:r>
            <a:r>
              <a:rPr lang="ko-KR" altLang="en-US" sz="3200" b="1" dirty="0">
                <a:solidFill>
                  <a:schemeClr val="accent6">
                    <a:lumMod val="50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홍보 캠페인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을 합니다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먹거리로 만들 수 있는 다양한 음식들도 소개할 수 있어요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67FAE1E7-0DB3-4542-8CE8-18BC17B9E26F}"/>
              </a:ext>
            </a:extLst>
          </p:cNvPr>
          <p:cNvGrpSpPr/>
          <p:nvPr/>
        </p:nvGrpSpPr>
        <p:grpSpPr>
          <a:xfrm>
            <a:off x="1441748" y="-3910321"/>
            <a:ext cx="16812914" cy="12491420"/>
            <a:chOff x="812631" y="-4113053"/>
            <a:chExt cx="16812914" cy="12491420"/>
          </a:xfrm>
        </p:grpSpPr>
        <p:grpSp>
          <p:nvGrpSpPr>
            <p:cNvPr id="27" name="그룹 1019">
              <a:extLst>
                <a:ext uri="{FF2B5EF4-FFF2-40B4-BE49-F238E27FC236}">
                  <a16:creationId xmlns:a16="http://schemas.microsoft.com/office/drawing/2014/main" id="{3B2CFB30-9DAC-4426-928F-6DF51FCEC43F}"/>
                </a:ext>
              </a:extLst>
            </p:cNvPr>
            <p:cNvGrpSpPr/>
            <p:nvPr/>
          </p:nvGrpSpPr>
          <p:grpSpPr>
            <a:xfrm>
              <a:off x="8438394" y="-4113053"/>
              <a:ext cx="1408927" cy="12491420"/>
              <a:chOff x="8438394" y="-4113053"/>
              <a:chExt cx="1408927" cy="12491420"/>
            </a:xfrm>
          </p:grpSpPr>
          <p:pic>
            <p:nvPicPr>
              <p:cNvPr id="36" name="Object 66">
                <a:extLst>
                  <a:ext uri="{FF2B5EF4-FFF2-40B4-BE49-F238E27FC236}">
                    <a16:creationId xmlns:a16="http://schemas.microsoft.com/office/drawing/2014/main" id="{0C37DC36-B261-43E8-90D2-725FA761CE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5400000">
                <a:off x="7825893" y="-10266800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37" name="Object 67">
                <a:extLst>
                  <a:ext uri="{FF2B5EF4-FFF2-40B4-BE49-F238E27FC236}">
                    <a16:creationId xmlns:a16="http://schemas.microsoft.com/office/drawing/2014/main" id="{CE407729-E6E5-4435-AA5B-283E54A702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 rot="-5400000">
                <a:off x="8438394" y="-4113053"/>
                <a:ext cx="1408927" cy="12491420"/>
              </a:xfrm>
              <a:prstGeom prst="rect">
                <a:avLst/>
              </a:prstGeom>
            </p:spPr>
          </p:pic>
        </p:grpSp>
        <p:sp>
          <p:nvSpPr>
            <p:cNvPr id="28" name="Object 70">
              <a:extLst>
                <a:ext uri="{FF2B5EF4-FFF2-40B4-BE49-F238E27FC236}">
                  <a16:creationId xmlns:a16="http://schemas.microsoft.com/office/drawing/2014/main" id="{2362877C-ACD9-4799-B71F-E00D4FAE3B76}"/>
                </a:ext>
              </a:extLst>
            </p:cNvPr>
            <p:cNvSpPr txBox="1"/>
            <p:nvPr/>
          </p:nvSpPr>
          <p:spPr>
            <a:xfrm>
              <a:off x="812631" y="1701940"/>
              <a:ext cx="16812914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맛난이 먹거리</a:t>
              </a:r>
              <a:r>
                <a:rPr lang="ko-KR" altLang="en-US" sz="5400" b="1" kern="0" spc="-400" dirty="0"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를 알려요</a:t>
              </a:r>
              <a:endParaRPr lang="en-US" sz="4800" dirty="0"/>
            </a:p>
          </p:txBody>
        </p:sp>
      </p:grpSp>
      <p:pic>
        <p:nvPicPr>
          <p:cNvPr id="5" name="그림 4" descr="텍스트이(가) 표시된 사진&#10;&#10;자동 생성된 설명">
            <a:extLst>
              <a:ext uri="{FF2B5EF4-FFF2-40B4-BE49-F238E27FC236}">
                <a16:creationId xmlns:a16="http://schemas.microsoft.com/office/drawing/2014/main" id="{059BF1BD-5E82-4461-A401-50E6841E222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145" y="3714250"/>
            <a:ext cx="5648507" cy="4456227"/>
          </a:xfrm>
          <a:prstGeom prst="rect">
            <a:avLst/>
          </a:prstGeom>
        </p:spPr>
      </p:pic>
      <p:grpSp>
        <p:nvGrpSpPr>
          <p:cNvPr id="2" name="그룹 1008">
            <a:extLst>
              <a:ext uri="{FF2B5EF4-FFF2-40B4-BE49-F238E27FC236}">
                <a16:creationId xmlns:a16="http://schemas.microsoft.com/office/drawing/2014/main" id="{1C5F8909-E446-03F1-507A-19D0BDE3157E}"/>
              </a:ext>
            </a:extLst>
          </p:cNvPr>
          <p:cNvGrpSpPr/>
          <p:nvPr/>
        </p:nvGrpSpPr>
        <p:grpSpPr>
          <a:xfrm>
            <a:off x="11089141" y="2705100"/>
            <a:ext cx="2474459" cy="237725"/>
            <a:chOff x="9408221" y="2643042"/>
            <a:chExt cx="2560274" cy="256146"/>
          </a:xfrm>
        </p:grpSpPr>
        <p:pic>
          <p:nvPicPr>
            <p:cNvPr id="6" name="Object 26">
              <a:extLst>
                <a:ext uri="{FF2B5EF4-FFF2-40B4-BE49-F238E27FC236}">
                  <a16:creationId xmlns:a16="http://schemas.microsoft.com/office/drawing/2014/main" id="{6DC1BE83-4732-5418-8BDC-BAC1E91BD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9197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986" y="399999"/>
            <a:ext cx="17266028" cy="948700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31" name="그룹 1004">
            <a:extLst>
              <a:ext uri="{FF2B5EF4-FFF2-40B4-BE49-F238E27FC236}">
                <a16:creationId xmlns:a16="http://schemas.microsoft.com/office/drawing/2014/main" id="{2DD677E0-4D7A-4FCE-91A9-4268477344C4}"/>
              </a:ext>
            </a:extLst>
          </p:cNvPr>
          <p:cNvGrpSpPr/>
          <p:nvPr/>
        </p:nvGrpSpPr>
        <p:grpSpPr>
          <a:xfrm>
            <a:off x="8686800" y="3460207"/>
            <a:ext cx="7096274" cy="1248923"/>
            <a:chOff x="692766" y="2438651"/>
            <a:chExt cx="6957983" cy="2991295"/>
          </a:xfrm>
        </p:grpSpPr>
        <p:pic>
          <p:nvPicPr>
            <p:cNvPr id="32" name="Object 11">
              <a:extLst>
                <a:ext uri="{FF2B5EF4-FFF2-40B4-BE49-F238E27FC236}">
                  <a16:creationId xmlns:a16="http://schemas.microsoft.com/office/drawing/2014/main" id="{5E8A7E5E-4023-483B-8AB0-4BBB8B8B5F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67FAE1E7-0DB3-4542-8CE8-18BC17B9E26F}"/>
              </a:ext>
            </a:extLst>
          </p:cNvPr>
          <p:cNvGrpSpPr/>
          <p:nvPr/>
        </p:nvGrpSpPr>
        <p:grpSpPr>
          <a:xfrm>
            <a:off x="1441748" y="1630925"/>
            <a:ext cx="16812914" cy="1408927"/>
            <a:chOff x="812631" y="1428193"/>
            <a:chExt cx="16812914" cy="1408927"/>
          </a:xfrm>
        </p:grpSpPr>
        <p:pic>
          <p:nvPicPr>
            <p:cNvPr id="37" name="Object 67">
              <a:extLst>
                <a:ext uri="{FF2B5EF4-FFF2-40B4-BE49-F238E27FC236}">
                  <a16:creationId xmlns:a16="http://schemas.microsoft.com/office/drawing/2014/main" id="{CE407729-E6E5-4435-AA5B-283E54A702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6200000">
              <a:off x="8438394" y="-4113053"/>
              <a:ext cx="1408927" cy="12491420"/>
            </a:xfrm>
            <a:prstGeom prst="rect">
              <a:avLst/>
            </a:prstGeom>
          </p:spPr>
        </p:pic>
        <p:sp>
          <p:nvSpPr>
            <p:cNvPr id="28" name="Object 70">
              <a:extLst>
                <a:ext uri="{FF2B5EF4-FFF2-40B4-BE49-F238E27FC236}">
                  <a16:creationId xmlns:a16="http://schemas.microsoft.com/office/drawing/2014/main" id="{2362877C-ACD9-4799-B71F-E00D4FAE3B76}"/>
                </a:ext>
              </a:extLst>
            </p:cNvPr>
            <p:cNvSpPr txBox="1"/>
            <p:nvPr/>
          </p:nvSpPr>
          <p:spPr>
            <a:xfrm>
              <a:off x="812631" y="1701940"/>
              <a:ext cx="16812914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5400" b="1" kern="0" spc="-400" dirty="0"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홍보 활동 </a:t>
              </a:r>
              <a:r>
                <a:rPr lang="ko-KR" altLang="en-US" sz="48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체크리스트</a:t>
              </a:r>
              <a:endParaRPr lang="en-US" sz="4800" dirty="0"/>
            </a:p>
          </p:txBody>
        </p:sp>
        <p:grpSp>
          <p:nvGrpSpPr>
            <p:cNvPr id="34" name="그룹 1008">
              <a:extLst>
                <a:ext uri="{FF2B5EF4-FFF2-40B4-BE49-F238E27FC236}">
                  <a16:creationId xmlns:a16="http://schemas.microsoft.com/office/drawing/2014/main" id="{FDE0DA77-E6E3-4B3E-A0C0-1C756185B928}"/>
                </a:ext>
              </a:extLst>
            </p:cNvPr>
            <p:cNvGrpSpPr/>
            <p:nvPr/>
          </p:nvGrpSpPr>
          <p:grpSpPr>
            <a:xfrm>
              <a:off x="6381283" y="2502368"/>
              <a:ext cx="3193414" cy="319489"/>
              <a:chOff x="10181216" y="2634695"/>
              <a:chExt cx="3193414" cy="319489"/>
            </a:xfrm>
          </p:grpSpPr>
          <p:pic>
            <p:nvPicPr>
              <p:cNvPr id="35" name="Object 26">
                <a:extLst>
                  <a:ext uri="{FF2B5EF4-FFF2-40B4-BE49-F238E27FC236}">
                    <a16:creationId xmlns:a16="http://schemas.microsoft.com/office/drawing/2014/main" id="{4AA394AE-DA5A-4696-9B3B-2398037218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0181216" y="2634695"/>
                <a:ext cx="3193414" cy="319489"/>
              </a:xfrm>
              <a:prstGeom prst="rect">
                <a:avLst/>
              </a:prstGeom>
            </p:spPr>
          </p:pic>
        </p:grpSp>
      </p:grpSp>
      <p:grpSp>
        <p:nvGrpSpPr>
          <p:cNvPr id="2" name="그룹 1004">
            <a:extLst>
              <a:ext uri="{FF2B5EF4-FFF2-40B4-BE49-F238E27FC236}">
                <a16:creationId xmlns:a16="http://schemas.microsoft.com/office/drawing/2014/main" id="{6FB1B742-D66F-4083-3F0D-06F72D9647A3}"/>
              </a:ext>
            </a:extLst>
          </p:cNvPr>
          <p:cNvGrpSpPr/>
          <p:nvPr/>
        </p:nvGrpSpPr>
        <p:grpSpPr>
          <a:xfrm>
            <a:off x="8686800" y="5044060"/>
            <a:ext cx="7096274" cy="1248923"/>
            <a:chOff x="692766" y="2438651"/>
            <a:chExt cx="6957983" cy="2991295"/>
          </a:xfrm>
        </p:grpSpPr>
        <p:pic>
          <p:nvPicPr>
            <p:cNvPr id="6" name="Object 11">
              <a:extLst>
                <a:ext uri="{FF2B5EF4-FFF2-40B4-BE49-F238E27FC236}">
                  <a16:creationId xmlns:a16="http://schemas.microsoft.com/office/drawing/2014/main" id="{9EAA8A6E-8763-1F89-D27E-F550392FB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grpSp>
        <p:nvGrpSpPr>
          <p:cNvPr id="9" name="그룹 1004">
            <a:extLst>
              <a:ext uri="{FF2B5EF4-FFF2-40B4-BE49-F238E27FC236}">
                <a16:creationId xmlns:a16="http://schemas.microsoft.com/office/drawing/2014/main" id="{8AD4AE4F-B05F-0DB1-2A2F-CEDCCC08C8D8}"/>
              </a:ext>
            </a:extLst>
          </p:cNvPr>
          <p:cNvGrpSpPr/>
          <p:nvPr/>
        </p:nvGrpSpPr>
        <p:grpSpPr>
          <a:xfrm>
            <a:off x="8686800" y="6627913"/>
            <a:ext cx="7096274" cy="1248923"/>
            <a:chOff x="692766" y="2438651"/>
            <a:chExt cx="6957983" cy="2991295"/>
          </a:xfrm>
        </p:grpSpPr>
        <p:pic>
          <p:nvPicPr>
            <p:cNvPr id="10" name="Object 11">
              <a:extLst>
                <a:ext uri="{FF2B5EF4-FFF2-40B4-BE49-F238E27FC236}">
                  <a16:creationId xmlns:a16="http://schemas.microsoft.com/office/drawing/2014/main" id="{FA99431D-6BCC-3604-94DF-E744BD9635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grpSp>
        <p:nvGrpSpPr>
          <p:cNvPr id="11" name="그룹 1004">
            <a:extLst>
              <a:ext uri="{FF2B5EF4-FFF2-40B4-BE49-F238E27FC236}">
                <a16:creationId xmlns:a16="http://schemas.microsoft.com/office/drawing/2014/main" id="{01350E09-FD7B-319E-F183-6E3A7D17922C}"/>
              </a:ext>
            </a:extLst>
          </p:cNvPr>
          <p:cNvGrpSpPr/>
          <p:nvPr/>
        </p:nvGrpSpPr>
        <p:grpSpPr>
          <a:xfrm>
            <a:off x="8686800" y="8211766"/>
            <a:ext cx="7096274" cy="1248923"/>
            <a:chOff x="692766" y="2438651"/>
            <a:chExt cx="6957983" cy="2991295"/>
          </a:xfrm>
        </p:grpSpPr>
        <p:pic>
          <p:nvPicPr>
            <p:cNvPr id="12" name="Object 11">
              <a:extLst>
                <a:ext uri="{FF2B5EF4-FFF2-40B4-BE49-F238E27FC236}">
                  <a16:creationId xmlns:a16="http://schemas.microsoft.com/office/drawing/2014/main" id="{E50389D2-7ACB-BC0B-6E2F-73893DC5B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2766" y="2438651"/>
              <a:ext cx="6957983" cy="2991295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A99D589C-ABC1-4118-8D99-0FD05B61C689}"/>
              </a:ext>
            </a:extLst>
          </p:cNvPr>
          <p:cNvSpPr txBox="1"/>
          <p:nvPr/>
        </p:nvSpPr>
        <p:spPr>
          <a:xfrm>
            <a:off x="8763000" y="3727104"/>
            <a:ext cx="6187884" cy="634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표어</a:t>
            </a:r>
            <a:r>
              <a:rPr lang="en-US" altLang="ko-KR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정하기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9CF3F8-974F-DE6B-8306-FF3B5D72CD7D}"/>
              </a:ext>
            </a:extLst>
          </p:cNvPr>
          <p:cNvSpPr txBox="1"/>
          <p:nvPr/>
        </p:nvSpPr>
        <p:spPr>
          <a:xfrm>
            <a:off x="8763000" y="5281319"/>
            <a:ext cx="6187884" cy="634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포스터 그리기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742A51-2F93-1B1F-3B5E-446AB3653E5B}"/>
              </a:ext>
            </a:extLst>
          </p:cNvPr>
          <p:cNvSpPr txBox="1"/>
          <p:nvPr/>
        </p:nvSpPr>
        <p:spPr>
          <a:xfrm>
            <a:off x="8763000" y="6901136"/>
            <a:ext cx="6187884" cy="634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맛난이 먹거리 캐릭터 만들기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D10D51-2121-1F09-C824-EA18EEF8A4AD}"/>
              </a:ext>
            </a:extLst>
          </p:cNvPr>
          <p:cNvSpPr txBox="1"/>
          <p:nvPr/>
        </p:nvSpPr>
        <p:spPr>
          <a:xfrm>
            <a:off x="8763000" y="8461470"/>
            <a:ext cx="6187884" cy="634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6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홍보 장소와 일정 정하기</a:t>
            </a:r>
            <a:endParaRPr lang="en-US" altLang="ko-KR" sz="2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144268EA-3F9A-A796-2287-DA7E5A827D42}"/>
              </a:ext>
            </a:extLst>
          </p:cNvPr>
          <p:cNvSpPr/>
          <p:nvPr/>
        </p:nvSpPr>
        <p:spPr>
          <a:xfrm>
            <a:off x="14706600" y="3740998"/>
            <a:ext cx="685800" cy="6858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2CF7C4-9D0E-1E05-A131-2A049DE613DE}"/>
              </a:ext>
            </a:extLst>
          </p:cNvPr>
          <p:cNvSpPr/>
          <p:nvPr/>
        </p:nvSpPr>
        <p:spPr>
          <a:xfrm>
            <a:off x="14706600" y="8493327"/>
            <a:ext cx="685800" cy="6858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8D31905D-A7FD-F76A-D6CE-4CE04139A07A}"/>
              </a:ext>
            </a:extLst>
          </p:cNvPr>
          <p:cNvSpPr/>
          <p:nvPr/>
        </p:nvSpPr>
        <p:spPr>
          <a:xfrm>
            <a:off x="14706600" y="5325108"/>
            <a:ext cx="685800" cy="6858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3FDCA714-66B8-782E-D9B6-F4831890FC98}"/>
              </a:ext>
            </a:extLst>
          </p:cNvPr>
          <p:cNvSpPr/>
          <p:nvPr/>
        </p:nvSpPr>
        <p:spPr>
          <a:xfrm>
            <a:off x="14706600" y="6909218"/>
            <a:ext cx="685800" cy="6858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275C93E5-5100-8BD9-DBC5-000FD10D08B1}"/>
              </a:ext>
            </a:extLst>
          </p:cNvPr>
          <p:cNvSpPr/>
          <p:nvPr/>
        </p:nvSpPr>
        <p:spPr>
          <a:xfrm>
            <a:off x="7543800" y="3228467"/>
            <a:ext cx="9144000" cy="6371305"/>
          </a:xfrm>
          <a:prstGeom prst="rect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98175E21-0F8F-8C14-58D8-847440B225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4967" y="3313600"/>
            <a:ext cx="5728819" cy="572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603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257</Words>
  <Application>Microsoft Office PowerPoint</Application>
  <PresentationFormat>사용자 지정</PresentationFormat>
  <Paragraphs>46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RIDIBatang</vt:lpstr>
      <vt:lpstr>나눔스퀘어 Bold</vt:lpstr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최 창환</cp:lastModifiedBy>
  <cp:revision>28</cp:revision>
  <dcterms:created xsi:type="dcterms:W3CDTF">2023-01-02T18:51:12Z</dcterms:created>
  <dcterms:modified xsi:type="dcterms:W3CDTF">2023-01-20T00:17:33Z</dcterms:modified>
</cp:coreProperties>
</file>