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1" r:id="rId2"/>
  </p:sldIdLst>
  <p:sldSz cx="6858000" cy="9906000" type="A4"/>
  <p:notesSz cx="10287000" cy="18288000"/>
  <p:defaultTextStyle>
    <a:defPPr>
      <a:defRPr lang="en-US"/>
    </a:defPPr>
    <a:lvl1pPr marL="0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1pPr>
    <a:lvl2pPr marL="268194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2pPr>
    <a:lvl3pPr marL="536387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3pPr>
    <a:lvl4pPr marL="804581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4pPr>
    <a:lvl5pPr marL="1072774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5pPr>
    <a:lvl6pPr marL="1340968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6pPr>
    <a:lvl7pPr marL="1609161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7pPr>
    <a:lvl8pPr marL="1877355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8pPr>
    <a:lvl9pPr marL="2145548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80" userDrawn="1">
          <p15:clr>
            <a:srgbClr val="A4A3A4"/>
          </p15:clr>
        </p15:guide>
        <p15:guide id="2" pos="10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EEF4"/>
    <a:srgbClr val="FFFFD5"/>
    <a:srgbClr val="006600"/>
    <a:srgbClr val="E8DFCF"/>
    <a:srgbClr val="1E9148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2" autoAdjust="0"/>
    <p:restoredTop sz="87394" autoAdjust="0"/>
  </p:normalViewPr>
  <p:slideViewPr>
    <p:cSldViewPr>
      <p:cViewPr varScale="1">
        <p:scale>
          <a:sx n="70" d="100"/>
          <a:sy n="70" d="100"/>
        </p:scale>
        <p:origin x="1206" y="90"/>
      </p:cViewPr>
      <p:guideLst>
        <p:guide orient="horz" pos="2080"/>
        <p:guide pos="10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최 창환" userId="e4d2492bc8077d06" providerId="LiveId" clId="{244778C0-312C-428D-9705-5525E9BC76C9}"/>
    <pc:docChg chg="delSld">
      <pc:chgData name="최 창환" userId="e4d2492bc8077d06" providerId="LiveId" clId="{244778C0-312C-428D-9705-5525E9BC76C9}" dt="2023-01-19T23:43:16.966" v="0" actId="47"/>
      <pc:docMkLst>
        <pc:docMk/>
      </pc:docMkLst>
      <pc:sldChg chg="del">
        <pc:chgData name="최 창환" userId="e4d2492bc8077d06" providerId="LiveId" clId="{244778C0-312C-428D-9705-5525E9BC76C9}" dt="2023-01-19T23:43:16.966" v="0" actId="47"/>
        <pc:sldMkLst>
          <pc:docMk/>
          <pc:sldMk cId="2087304272" sldId="27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95A0A3-D584-426E-A903-49A8FC0FDFEC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006725" y="2286000"/>
            <a:ext cx="4273550" cy="617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8801100"/>
            <a:ext cx="8229600" cy="72009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7713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52C025-5005-4563-9E4B-B291C64848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1682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1pPr>
    <a:lvl2pPr marL="268194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2pPr>
    <a:lvl3pPr marL="536387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3pPr>
    <a:lvl4pPr marL="804581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4pPr>
    <a:lvl5pPr marL="1072774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5pPr>
    <a:lvl6pPr marL="1340968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6pPr>
    <a:lvl7pPr marL="1609161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7pPr>
    <a:lvl8pPr marL="1877355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8pPr>
    <a:lvl9pPr marL="2145548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5363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52C025-5005-4563-9E4B-B291C6484878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5363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9175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176" y="2051521"/>
            <a:ext cx="2914650" cy="141558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4350" y="3742267"/>
            <a:ext cx="2400300" cy="168768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39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78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17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572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96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35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975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144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868" y="4243682"/>
            <a:ext cx="2914650" cy="1311628"/>
          </a:xfrm>
        </p:spPr>
        <p:txBody>
          <a:bodyPr anchor="t"/>
          <a:lstStyle>
            <a:lvl1pPr algn="l">
              <a:defRPr sz="1219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868" y="2799058"/>
            <a:ext cx="2914650" cy="1444624"/>
          </a:xfrm>
        </p:spPr>
        <p:txBody>
          <a:bodyPr anchor="b"/>
          <a:lstStyle>
            <a:lvl1pPr marL="0" indent="0">
              <a:buNone/>
              <a:defRPr sz="609">
                <a:solidFill>
                  <a:schemeClr val="tx1">
                    <a:tint val="75000"/>
                  </a:schemeClr>
                </a:solidFill>
              </a:defRPr>
            </a:lvl1pPr>
            <a:lvl2pPr marL="139312" indent="0">
              <a:buNone/>
              <a:defRPr sz="549">
                <a:solidFill>
                  <a:schemeClr val="tx1">
                    <a:tint val="75000"/>
                  </a:schemeClr>
                </a:solidFill>
              </a:defRPr>
            </a:lvl2pPr>
            <a:lvl3pPr marL="278623" indent="0">
              <a:buNone/>
              <a:defRPr sz="488">
                <a:solidFill>
                  <a:schemeClr val="tx1">
                    <a:tint val="75000"/>
                  </a:schemeClr>
                </a:solidFill>
              </a:defRPr>
            </a:lvl3pPr>
            <a:lvl4pPr marL="417935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4pPr>
            <a:lvl5pPr marL="557247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5pPr>
            <a:lvl6pPr marL="696558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6pPr>
            <a:lvl7pPr marL="835870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7pPr>
            <a:lvl8pPr marL="975182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8pPr>
            <a:lvl9pPr marL="1114494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1451" y="1540934"/>
            <a:ext cx="1514475" cy="4358335"/>
          </a:xfrm>
        </p:spPr>
        <p:txBody>
          <a:bodyPr/>
          <a:lstStyle>
            <a:lvl1pPr>
              <a:defRPr sz="853"/>
            </a:lvl1pPr>
            <a:lvl2pPr>
              <a:defRPr sz="731"/>
            </a:lvl2pPr>
            <a:lvl3pPr>
              <a:defRPr sz="609"/>
            </a:lvl3pPr>
            <a:lvl4pPr>
              <a:defRPr sz="549"/>
            </a:lvl4pPr>
            <a:lvl5pPr>
              <a:defRPr sz="549"/>
            </a:lvl5pPr>
            <a:lvl6pPr>
              <a:defRPr sz="549"/>
            </a:lvl6pPr>
            <a:lvl7pPr>
              <a:defRPr sz="549"/>
            </a:lvl7pPr>
            <a:lvl8pPr>
              <a:defRPr sz="549"/>
            </a:lvl8pPr>
            <a:lvl9pPr>
              <a:defRPr sz="54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43075" y="1540934"/>
            <a:ext cx="1514475" cy="4358335"/>
          </a:xfrm>
        </p:spPr>
        <p:txBody>
          <a:bodyPr/>
          <a:lstStyle>
            <a:lvl1pPr>
              <a:defRPr sz="853"/>
            </a:lvl1pPr>
            <a:lvl2pPr>
              <a:defRPr sz="731"/>
            </a:lvl2pPr>
            <a:lvl3pPr>
              <a:defRPr sz="609"/>
            </a:lvl3pPr>
            <a:lvl4pPr>
              <a:defRPr sz="549"/>
            </a:lvl4pPr>
            <a:lvl5pPr>
              <a:defRPr sz="549"/>
            </a:lvl5pPr>
            <a:lvl6pPr>
              <a:defRPr sz="549"/>
            </a:lvl6pPr>
            <a:lvl7pPr>
              <a:defRPr sz="549"/>
            </a:lvl7pPr>
            <a:lvl8pPr>
              <a:defRPr sz="549"/>
            </a:lvl8pPr>
            <a:lvl9pPr>
              <a:defRPr sz="54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450" y="1478258"/>
            <a:ext cx="1515071" cy="616067"/>
          </a:xfrm>
        </p:spPr>
        <p:txBody>
          <a:bodyPr anchor="b"/>
          <a:lstStyle>
            <a:lvl1pPr marL="0" indent="0">
              <a:buNone/>
              <a:defRPr sz="731" b="1"/>
            </a:lvl1pPr>
            <a:lvl2pPr marL="139312" indent="0">
              <a:buNone/>
              <a:defRPr sz="609" b="1"/>
            </a:lvl2pPr>
            <a:lvl3pPr marL="278623" indent="0">
              <a:buNone/>
              <a:defRPr sz="549" b="1"/>
            </a:lvl3pPr>
            <a:lvl4pPr marL="417935" indent="0">
              <a:buNone/>
              <a:defRPr sz="488" b="1"/>
            </a:lvl4pPr>
            <a:lvl5pPr marL="557247" indent="0">
              <a:buNone/>
              <a:defRPr sz="488" b="1"/>
            </a:lvl5pPr>
            <a:lvl6pPr marL="696558" indent="0">
              <a:buNone/>
              <a:defRPr sz="488" b="1"/>
            </a:lvl6pPr>
            <a:lvl7pPr marL="835870" indent="0">
              <a:buNone/>
              <a:defRPr sz="488" b="1"/>
            </a:lvl7pPr>
            <a:lvl8pPr marL="975182" indent="0">
              <a:buNone/>
              <a:defRPr sz="488" b="1"/>
            </a:lvl8pPr>
            <a:lvl9pPr marL="1114494" indent="0">
              <a:buNone/>
              <a:defRPr sz="48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1450" y="2094324"/>
            <a:ext cx="1515071" cy="3804944"/>
          </a:xfrm>
        </p:spPr>
        <p:txBody>
          <a:bodyPr/>
          <a:lstStyle>
            <a:lvl1pPr>
              <a:defRPr sz="731"/>
            </a:lvl1pPr>
            <a:lvl2pPr>
              <a:defRPr sz="609"/>
            </a:lvl2pPr>
            <a:lvl3pPr>
              <a:defRPr sz="549"/>
            </a:lvl3pPr>
            <a:lvl4pPr>
              <a:defRPr sz="488"/>
            </a:lvl4pPr>
            <a:lvl5pPr>
              <a:defRPr sz="488"/>
            </a:lvl5pPr>
            <a:lvl6pPr>
              <a:defRPr sz="488"/>
            </a:lvl6pPr>
            <a:lvl7pPr>
              <a:defRPr sz="488"/>
            </a:lvl7pPr>
            <a:lvl8pPr>
              <a:defRPr sz="488"/>
            </a:lvl8pPr>
            <a:lvl9pPr>
              <a:defRPr sz="48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41885" y="1478258"/>
            <a:ext cx="1515665" cy="616067"/>
          </a:xfrm>
        </p:spPr>
        <p:txBody>
          <a:bodyPr anchor="b"/>
          <a:lstStyle>
            <a:lvl1pPr marL="0" indent="0">
              <a:buNone/>
              <a:defRPr sz="731" b="1"/>
            </a:lvl1pPr>
            <a:lvl2pPr marL="139312" indent="0">
              <a:buNone/>
              <a:defRPr sz="609" b="1"/>
            </a:lvl2pPr>
            <a:lvl3pPr marL="278623" indent="0">
              <a:buNone/>
              <a:defRPr sz="549" b="1"/>
            </a:lvl3pPr>
            <a:lvl4pPr marL="417935" indent="0">
              <a:buNone/>
              <a:defRPr sz="488" b="1"/>
            </a:lvl4pPr>
            <a:lvl5pPr marL="557247" indent="0">
              <a:buNone/>
              <a:defRPr sz="488" b="1"/>
            </a:lvl5pPr>
            <a:lvl6pPr marL="696558" indent="0">
              <a:buNone/>
              <a:defRPr sz="488" b="1"/>
            </a:lvl6pPr>
            <a:lvl7pPr marL="835870" indent="0">
              <a:buNone/>
              <a:defRPr sz="488" b="1"/>
            </a:lvl7pPr>
            <a:lvl8pPr marL="975182" indent="0">
              <a:buNone/>
              <a:defRPr sz="488" b="1"/>
            </a:lvl8pPr>
            <a:lvl9pPr marL="1114494" indent="0">
              <a:buNone/>
              <a:defRPr sz="48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741885" y="2094324"/>
            <a:ext cx="1515665" cy="3804944"/>
          </a:xfrm>
        </p:spPr>
        <p:txBody>
          <a:bodyPr/>
          <a:lstStyle>
            <a:lvl1pPr>
              <a:defRPr sz="731"/>
            </a:lvl1pPr>
            <a:lvl2pPr>
              <a:defRPr sz="609"/>
            </a:lvl2pPr>
            <a:lvl3pPr>
              <a:defRPr sz="549"/>
            </a:lvl3pPr>
            <a:lvl4pPr>
              <a:defRPr sz="488"/>
            </a:lvl4pPr>
            <a:lvl5pPr>
              <a:defRPr sz="488"/>
            </a:lvl5pPr>
            <a:lvl6pPr>
              <a:defRPr sz="488"/>
            </a:lvl6pPr>
            <a:lvl7pPr>
              <a:defRPr sz="488"/>
            </a:lvl7pPr>
            <a:lvl8pPr>
              <a:defRPr sz="488"/>
            </a:lvl8pPr>
            <a:lvl9pPr>
              <a:defRPr sz="48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" y="262937"/>
            <a:ext cx="1128117" cy="1119011"/>
          </a:xfrm>
        </p:spPr>
        <p:txBody>
          <a:bodyPr anchor="b"/>
          <a:lstStyle>
            <a:lvl1pPr algn="l">
              <a:defRPr sz="60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0644" y="262937"/>
            <a:ext cx="1916906" cy="5636331"/>
          </a:xfrm>
        </p:spPr>
        <p:txBody>
          <a:bodyPr/>
          <a:lstStyle>
            <a:lvl1pPr>
              <a:defRPr sz="975"/>
            </a:lvl1pPr>
            <a:lvl2pPr>
              <a:defRPr sz="853"/>
            </a:lvl2pPr>
            <a:lvl3pPr>
              <a:defRPr sz="731"/>
            </a:lvl3pPr>
            <a:lvl4pPr>
              <a:defRPr sz="609"/>
            </a:lvl4pPr>
            <a:lvl5pPr>
              <a:defRPr sz="609"/>
            </a:lvl5pPr>
            <a:lvl6pPr>
              <a:defRPr sz="609"/>
            </a:lvl6pPr>
            <a:lvl7pPr>
              <a:defRPr sz="609"/>
            </a:lvl7pPr>
            <a:lvl8pPr>
              <a:defRPr sz="609"/>
            </a:lvl8pPr>
            <a:lvl9pPr>
              <a:defRPr sz="6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1450" y="1381949"/>
            <a:ext cx="1128117" cy="4517320"/>
          </a:xfrm>
        </p:spPr>
        <p:txBody>
          <a:bodyPr/>
          <a:lstStyle>
            <a:lvl1pPr marL="0" indent="0">
              <a:buNone/>
              <a:defRPr sz="427"/>
            </a:lvl1pPr>
            <a:lvl2pPr marL="139312" indent="0">
              <a:buNone/>
              <a:defRPr sz="366"/>
            </a:lvl2pPr>
            <a:lvl3pPr marL="278623" indent="0">
              <a:buNone/>
              <a:defRPr sz="305"/>
            </a:lvl3pPr>
            <a:lvl4pPr marL="417935" indent="0">
              <a:buNone/>
              <a:defRPr sz="274"/>
            </a:lvl4pPr>
            <a:lvl5pPr marL="557247" indent="0">
              <a:buNone/>
              <a:defRPr sz="274"/>
            </a:lvl5pPr>
            <a:lvl6pPr marL="696558" indent="0">
              <a:buNone/>
              <a:defRPr sz="274"/>
            </a:lvl6pPr>
            <a:lvl7pPr marL="835870" indent="0">
              <a:buNone/>
              <a:defRPr sz="274"/>
            </a:lvl7pPr>
            <a:lvl8pPr marL="975182" indent="0">
              <a:buNone/>
              <a:defRPr sz="274"/>
            </a:lvl8pPr>
            <a:lvl9pPr marL="1114494" indent="0">
              <a:buNone/>
              <a:defRPr sz="27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108" y="4622800"/>
            <a:ext cx="2057400" cy="545748"/>
          </a:xfrm>
        </p:spPr>
        <p:txBody>
          <a:bodyPr anchor="b"/>
          <a:lstStyle>
            <a:lvl1pPr algn="l">
              <a:defRPr sz="60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72108" y="590080"/>
            <a:ext cx="2057400" cy="3962400"/>
          </a:xfrm>
        </p:spPr>
        <p:txBody>
          <a:bodyPr/>
          <a:lstStyle>
            <a:lvl1pPr marL="0" indent="0">
              <a:buNone/>
              <a:defRPr sz="975"/>
            </a:lvl1pPr>
            <a:lvl2pPr marL="139312" indent="0">
              <a:buNone/>
              <a:defRPr sz="853"/>
            </a:lvl2pPr>
            <a:lvl3pPr marL="278623" indent="0">
              <a:buNone/>
              <a:defRPr sz="731"/>
            </a:lvl3pPr>
            <a:lvl4pPr marL="417935" indent="0">
              <a:buNone/>
              <a:defRPr sz="609"/>
            </a:lvl4pPr>
            <a:lvl5pPr marL="557247" indent="0">
              <a:buNone/>
              <a:defRPr sz="609"/>
            </a:lvl5pPr>
            <a:lvl6pPr marL="696558" indent="0">
              <a:buNone/>
              <a:defRPr sz="609"/>
            </a:lvl6pPr>
            <a:lvl7pPr marL="835870" indent="0">
              <a:buNone/>
              <a:defRPr sz="609"/>
            </a:lvl7pPr>
            <a:lvl8pPr marL="975182" indent="0">
              <a:buNone/>
              <a:defRPr sz="609"/>
            </a:lvl8pPr>
            <a:lvl9pPr marL="1114494" indent="0">
              <a:buNone/>
              <a:defRPr sz="609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2108" y="5168548"/>
            <a:ext cx="2057400" cy="775052"/>
          </a:xfrm>
        </p:spPr>
        <p:txBody>
          <a:bodyPr/>
          <a:lstStyle>
            <a:lvl1pPr marL="0" indent="0">
              <a:buNone/>
              <a:defRPr sz="427"/>
            </a:lvl1pPr>
            <a:lvl2pPr marL="139312" indent="0">
              <a:buNone/>
              <a:defRPr sz="366"/>
            </a:lvl2pPr>
            <a:lvl3pPr marL="278623" indent="0">
              <a:buNone/>
              <a:defRPr sz="305"/>
            </a:lvl3pPr>
            <a:lvl4pPr marL="417935" indent="0">
              <a:buNone/>
              <a:defRPr sz="274"/>
            </a:lvl4pPr>
            <a:lvl5pPr marL="557247" indent="0">
              <a:buNone/>
              <a:defRPr sz="274"/>
            </a:lvl5pPr>
            <a:lvl6pPr marL="696558" indent="0">
              <a:buNone/>
              <a:defRPr sz="274"/>
            </a:lvl6pPr>
            <a:lvl7pPr marL="835870" indent="0">
              <a:buNone/>
              <a:defRPr sz="274"/>
            </a:lvl7pPr>
            <a:lvl8pPr marL="975182" indent="0">
              <a:buNone/>
              <a:defRPr sz="274"/>
            </a:lvl8pPr>
            <a:lvl9pPr marL="1114494" indent="0">
              <a:buNone/>
              <a:defRPr sz="27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486025" y="264467"/>
            <a:ext cx="771525" cy="563480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1450" y="264467"/>
            <a:ext cx="2257425" cy="56348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1450" y="264466"/>
            <a:ext cx="3086100" cy="1100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450" y="1540934"/>
            <a:ext cx="3086100" cy="43583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1450" y="6120930"/>
            <a:ext cx="800100" cy="3516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1576" y="6120930"/>
            <a:ext cx="1085850" cy="3516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457450" y="6120930"/>
            <a:ext cx="800100" cy="3516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78623" rtl="0" eaLnBrk="1" latinLnBrk="0" hangingPunct="1">
        <a:spcBef>
          <a:spcPct val="0"/>
        </a:spcBef>
        <a:buNone/>
        <a:defRPr sz="13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4484" indent="-104484" algn="l" defTabSz="278623" rtl="0" eaLnBrk="1" latinLnBrk="0" hangingPunct="1">
        <a:spcBef>
          <a:spcPct val="20000"/>
        </a:spcBef>
        <a:buFont typeface="Arial" pitchFamily="34" charset="0"/>
        <a:buChar char="�"/>
        <a:defRPr sz="975" kern="1200">
          <a:solidFill>
            <a:schemeClr val="tx1"/>
          </a:solidFill>
          <a:latin typeface="+mn-lt"/>
          <a:ea typeface="+mn-ea"/>
          <a:cs typeface="+mn-cs"/>
        </a:defRPr>
      </a:lvl1pPr>
      <a:lvl2pPr marL="226381" indent="-87070" algn="l" defTabSz="278623" rtl="0" eaLnBrk="1" latinLnBrk="0" hangingPunct="1">
        <a:spcBef>
          <a:spcPct val="20000"/>
        </a:spcBef>
        <a:buFont typeface="Arial" pitchFamily="34" charset="0"/>
        <a:buChar char="�"/>
        <a:defRPr sz="853" kern="1200">
          <a:solidFill>
            <a:schemeClr val="tx1"/>
          </a:solidFill>
          <a:latin typeface="+mn-lt"/>
          <a:ea typeface="+mn-ea"/>
          <a:cs typeface="+mn-cs"/>
        </a:defRPr>
      </a:lvl2pPr>
      <a:lvl3pPr marL="348280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731" kern="1200">
          <a:solidFill>
            <a:schemeClr val="tx1"/>
          </a:solidFill>
          <a:latin typeface="+mn-lt"/>
          <a:ea typeface="+mn-ea"/>
          <a:cs typeface="+mn-cs"/>
        </a:defRPr>
      </a:lvl3pPr>
      <a:lvl4pPr marL="487591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4pPr>
      <a:lvl5pPr marL="626903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5pPr>
      <a:lvl6pPr marL="766215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6pPr>
      <a:lvl7pPr marL="905526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7pPr>
      <a:lvl8pPr marL="1044838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8pPr>
      <a:lvl9pPr marL="1184150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1pPr>
      <a:lvl2pPr marL="139312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2pPr>
      <a:lvl3pPr marL="278623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3pPr>
      <a:lvl4pPr marL="417935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4pPr>
      <a:lvl5pPr marL="557247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5pPr>
      <a:lvl6pPr marL="696558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6pPr>
      <a:lvl7pPr marL="835870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7pPr>
      <a:lvl8pPr marL="975182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8pPr>
      <a:lvl9pPr marL="1114494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953E121-721E-4706-B94A-18FCC5BF1634}"/>
              </a:ext>
            </a:extLst>
          </p:cNvPr>
          <p:cNvSpPr/>
          <p:nvPr/>
        </p:nvSpPr>
        <p:spPr>
          <a:xfrm>
            <a:off x="0" y="0"/>
            <a:ext cx="6858000" cy="9882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5363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586193A-AADE-10C8-1AD0-DF23F4F1CDDF}"/>
              </a:ext>
            </a:extLst>
          </p:cNvPr>
          <p:cNvSpPr/>
          <p:nvPr/>
        </p:nvSpPr>
        <p:spPr>
          <a:xfrm>
            <a:off x="144695" y="1237674"/>
            <a:ext cx="6537379" cy="83883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5363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6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CCEE8-DD44-2104-EA48-CEE9038F5EFC}"/>
              </a:ext>
            </a:extLst>
          </p:cNvPr>
          <p:cNvSpPr txBox="1"/>
          <p:nvPr/>
        </p:nvSpPr>
        <p:spPr>
          <a:xfrm>
            <a:off x="549849" y="189048"/>
            <a:ext cx="5754248" cy="655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친환경 </a:t>
            </a:r>
            <a:r>
              <a:rPr kumimoji="0" lang="ko-KR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놀잇감을</a:t>
            </a: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 만들자</a:t>
            </a:r>
            <a:r>
              <a:rPr kumimoji="0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!</a:t>
            </a: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642B4DB9-2B51-8E1D-A414-1D37B011F31B}"/>
              </a:ext>
            </a:extLst>
          </p:cNvPr>
          <p:cNvGrpSpPr/>
          <p:nvPr/>
        </p:nvGrpSpPr>
        <p:grpSpPr>
          <a:xfrm>
            <a:off x="383603" y="1698386"/>
            <a:ext cx="6120522" cy="435563"/>
            <a:chOff x="353124" y="2296905"/>
            <a:chExt cx="6120522" cy="2562063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28E12C0F-9693-D871-2FB7-03BE095A76CA}"/>
                </a:ext>
              </a:extLst>
            </p:cNvPr>
            <p:cNvSpPr/>
            <p:nvPr/>
          </p:nvSpPr>
          <p:spPr>
            <a:xfrm>
              <a:off x="353124" y="2296905"/>
              <a:ext cx="6120522" cy="2562063"/>
            </a:xfrm>
            <a:custGeom>
              <a:avLst/>
              <a:gdLst>
                <a:gd name="connsiteX0" fmla="*/ 0 w 6120522"/>
                <a:gd name="connsiteY0" fmla="*/ 0 h 2562063"/>
                <a:gd name="connsiteX1" fmla="*/ 434001 w 6120522"/>
                <a:gd name="connsiteY1" fmla="*/ 0 h 2562063"/>
                <a:gd name="connsiteX2" fmla="*/ 806796 w 6120522"/>
                <a:gd name="connsiteY2" fmla="*/ 0 h 2562063"/>
                <a:gd name="connsiteX3" fmla="*/ 1302002 w 6120522"/>
                <a:gd name="connsiteY3" fmla="*/ 0 h 2562063"/>
                <a:gd name="connsiteX4" fmla="*/ 1736003 w 6120522"/>
                <a:gd name="connsiteY4" fmla="*/ 0 h 2562063"/>
                <a:gd name="connsiteX5" fmla="*/ 2108798 w 6120522"/>
                <a:gd name="connsiteY5" fmla="*/ 0 h 2562063"/>
                <a:gd name="connsiteX6" fmla="*/ 2542799 w 6120522"/>
                <a:gd name="connsiteY6" fmla="*/ 0 h 2562063"/>
                <a:gd name="connsiteX7" fmla="*/ 3099210 w 6120522"/>
                <a:gd name="connsiteY7" fmla="*/ 0 h 2562063"/>
                <a:gd name="connsiteX8" fmla="*/ 3655621 w 6120522"/>
                <a:gd name="connsiteY8" fmla="*/ 0 h 2562063"/>
                <a:gd name="connsiteX9" fmla="*/ 4089622 w 6120522"/>
                <a:gd name="connsiteY9" fmla="*/ 0 h 2562063"/>
                <a:gd name="connsiteX10" fmla="*/ 4768443 w 6120522"/>
                <a:gd name="connsiteY10" fmla="*/ 0 h 2562063"/>
                <a:gd name="connsiteX11" fmla="*/ 5386059 w 6120522"/>
                <a:gd name="connsiteY11" fmla="*/ 0 h 2562063"/>
                <a:gd name="connsiteX12" fmla="*/ 6120522 w 6120522"/>
                <a:gd name="connsiteY12" fmla="*/ 0 h 2562063"/>
                <a:gd name="connsiteX13" fmla="*/ 6120522 w 6120522"/>
                <a:gd name="connsiteY13" fmla="*/ 435551 h 2562063"/>
                <a:gd name="connsiteX14" fmla="*/ 6120522 w 6120522"/>
                <a:gd name="connsiteY14" fmla="*/ 999205 h 2562063"/>
                <a:gd name="connsiteX15" fmla="*/ 6120522 w 6120522"/>
                <a:gd name="connsiteY15" fmla="*/ 1460376 h 2562063"/>
                <a:gd name="connsiteX16" fmla="*/ 6120522 w 6120522"/>
                <a:gd name="connsiteY16" fmla="*/ 2024030 h 2562063"/>
                <a:gd name="connsiteX17" fmla="*/ 6120522 w 6120522"/>
                <a:gd name="connsiteY17" fmla="*/ 2562063 h 2562063"/>
                <a:gd name="connsiteX18" fmla="*/ 5747727 w 6120522"/>
                <a:gd name="connsiteY18" fmla="*/ 2562063 h 2562063"/>
                <a:gd name="connsiteX19" fmla="*/ 5191315 w 6120522"/>
                <a:gd name="connsiteY19" fmla="*/ 2562063 h 2562063"/>
                <a:gd name="connsiteX20" fmla="*/ 4573699 w 6120522"/>
                <a:gd name="connsiteY20" fmla="*/ 2562063 h 2562063"/>
                <a:gd name="connsiteX21" fmla="*/ 3956083 w 6120522"/>
                <a:gd name="connsiteY21" fmla="*/ 2562063 h 2562063"/>
                <a:gd name="connsiteX22" fmla="*/ 3522082 w 6120522"/>
                <a:gd name="connsiteY22" fmla="*/ 2562063 h 2562063"/>
                <a:gd name="connsiteX23" fmla="*/ 2904466 w 6120522"/>
                <a:gd name="connsiteY23" fmla="*/ 2562063 h 2562063"/>
                <a:gd name="connsiteX24" fmla="*/ 2225644 w 6120522"/>
                <a:gd name="connsiteY24" fmla="*/ 2562063 h 2562063"/>
                <a:gd name="connsiteX25" fmla="*/ 1852849 w 6120522"/>
                <a:gd name="connsiteY25" fmla="*/ 2562063 h 2562063"/>
                <a:gd name="connsiteX26" fmla="*/ 1174027 w 6120522"/>
                <a:gd name="connsiteY26" fmla="*/ 2562063 h 2562063"/>
                <a:gd name="connsiteX27" fmla="*/ 801232 w 6120522"/>
                <a:gd name="connsiteY27" fmla="*/ 2562063 h 2562063"/>
                <a:gd name="connsiteX28" fmla="*/ 0 w 6120522"/>
                <a:gd name="connsiteY28" fmla="*/ 2562063 h 2562063"/>
                <a:gd name="connsiteX29" fmla="*/ 0 w 6120522"/>
                <a:gd name="connsiteY29" fmla="*/ 2100892 h 2562063"/>
                <a:gd name="connsiteX30" fmla="*/ 0 w 6120522"/>
                <a:gd name="connsiteY30" fmla="*/ 1588479 h 2562063"/>
                <a:gd name="connsiteX31" fmla="*/ 0 w 6120522"/>
                <a:gd name="connsiteY31" fmla="*/ 1024825 h 2562063"/>
                <a:gd name="connsiteX32" fmla="*/ 0 w 6120522"/>
                <a:gd name="connsiteY32" fmla="*/ 563654 h 2562063"/>
                <a:gd name="connsiteX33" fmla="*/ 0 w 6120522"/>
                <a:gd name="connsiteY33" fmla="*/ 0 h 2562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120522" h="2562063" fill="none" extrusionOk="0">
                  <a:moveTo>
                    <a:pt x="0" y="0"/>
                  </a:moveTo>
                  <a:cubicBezTo>
                    <a:pt x="215114" y="-24007"/>
                    <a:pt x="288584" y="51691"/>
                    <a:pt x="434001" y="0"/>
                  </a:cubicBezTo>
                  <a:cubicBezTo>
                    <a:pt x="579418" y="-51691"/>
                    <a:pt x="664946" y="42020"/>
                    <a:pt x="806796" y="0"/>
                  </a:cubicBezTo>
                  <a:cubicBezTo>
                    <a:pt x="948647" y="-42020"/>
                    <a:pt x="1127337" y="18868"/>
                    <a:pt x="1302002" y="0"/>
                  </a:cubicBezTo>
                  <a:cubicBezTo>
                    <a:pt x="1476667" y="-18868"/>
                    <a:pt x="1520942" y="22722"/>
                    <a:pt x="1736003" y="0"/>
                  </a:cubicBezTo>
                  <a:cubicBezTo>
                    <a:pt x="1951064" y="-22722"/>
                    <a:pt x="1955747" y="19263"/>
                    <a:pt x="2108798" y="0"/>
                  </a:cubicBezTo>
                  <a:cubicBezTo>
                    <a:pt x="2261849" y="-19263"/>
                    <a:pt x="2357605" y="28065"/>
                    <a:pt x="2542799" y="0"/>
                  </a:cubicBezTo>
                  <a:cubicBezTo>
                    <a:pt x="2727993" y="-28065"/>
                    <a:pt x="2936982" y="15791"/>
                    <a:pt x="3099210" y="0"/>
                  </a:cubicBezTo>
                  <a:cubicBezTo>
                    <a:pt x="3261438" y="-15791"/>
                    <a:pt x="3383453" y="43205"/>
                    <a:pt x="3655621" y="0"/>
                  </a:cubicBezTo>
                  <a:cubicBezTo>
                    <a:pt x="3927789" y="-43205"/>
                    <a:pt x="3887398" y="44529"/>
                    <a:pt x="4089622" y="0"/>
                  </a:cubicBezTo>
                  <a:cubicBezTo>
                    <a:pt x="4291846" y="-44529"/>
                    <a:pt x="4451649" y="28437"/>
                    <a:pt x="4768443" y="0"/>
                  </a:cubicBezTo>
                  <a:cubicBezTo>
                    <a:pt x="5085237" y="-28437"/>
                    <a:pt x="5188113" y="33260"/>
                    <a:pt x="5386059" y="0"/>
                  </a:cubicBezTo>
                  <a:cubicBezTo>
                    <a:pt x="5584005" y="-33260"/>
                    <a:pt x="5925420" y="56945"/>
                    <a:pt x="6120522" y="0"/>
                  </a:cubicBezTo>
                  <a:cubicBezTo>
                    <a:pt x="6126027" y="118324"/>
                    <a:pt x="6103182" y="347671"/>
                    <a:pt x="6120522" y="435551"/>
                  </a:cubicBezTo>
                  <a:cubicBezTo>
                    <a:pt x="6137862" y="523431"/>
                    <a:pt x="6081645" y="775930"/>
                    <a:pt x="6120522" y="999205"/>
                  </a:cubicBezTo>
                  <a:cubicBezTo>
                    <a:pt x="6159399" y="1222480"/>
                    <a:pt x="6082579" y="1265924"/>
                    <a:pt x="6120522" y="1460376"/>
                  </a:cubicBezTo>
                  <a:cubicBezTo>
                    <a:pt x="6158465" y="1654828"/>
                    <a:pt x="6086686" y="1769477"/>
                    <a:pt x="6120522" y="2024030"/>
                  </a:cubicBezTo>
                  <a:cubicBezTo>
                    <a:pt x="6154358" y="2278583"/>
                    <a:pt x="6079866" y="2321951"/>
                    <a:pt x="6120522" y="2562063"/>
                  </a:cubicBezTo>
                  <a:cubicBezTo>
                    <a:pt x="6000914" y="2590557"/>
                    <a:pt x="5846480" y="2558484"/>
                    <a:pt x="5747727" y="2562063"/>
                  </a:cubicBezTo>
                  <a:cubicBezTo>
                    <a:pt x="5648975" y="2565642"/>
                    <a:pt x="5422548" y="2541399"/>
                    <a:pt x="5191315" y="2562063"/>
                  </a:cubicBezTo>
                  <a:cubicBezTo>
                    <a:pt x="4960082" y="2582727"/>
                    <a:pt x="4820412" y="2536946"/>
                    <a:pt x="4573699" y="2562063"/>
                  </a:cubicBezTo>
                  <a:cubicBezTo>
                    <a:pt x="4326986" y="2587180"/>
                    <a:pt x="4102691" y="2556559"/>
                    <a:pt x="3956083" y="2562063"/>
                  </a:cubicBezTo>
                  <a:cubicBezTo>
                    <a:pt x="3809475" y="2567567"/>
                    <a:pt x="3712600" y="2533662"/>
                    <a:pt x="3522082" y="2562063"/>
                  </a:cubicBezTo>
                  <a:cubicBezTo>
                    <a:pt x="3331564" y="2590464"/>
                    <a:pt x="3144134" y="2511572"/>
                    <a:pt x="2904466" y="2562063"/>
                  </a:cubicBezTo>
                  <a:cubicBezTo>
                    <a:pt x="2664798" y="2612554"/>
                    <a:pt x="2428103" y="2544130"/>
                    <a:pt x="2225644" y="2562063"/>
                  </a:cubicBezTo>
                  <a:cubicBezTo>
                    <a:pt x="2023185" y="2579996"/>
                    <a:pt x="1963390" y="2558301"/>
                    <a:pt x="1852849" y="2562063"/>
                  </a:cubicBezTo>
                  <a:cubicBezTo>
                    <a:pt x="1742308" y="2565825"/>
                    <a:pt x="1334330" y="2551131"/>
                    <a:pt x="1174027" y="2562063"/>
                  </a:cubicBezTo>
                  <a:cubicBezTo>
                    <a:pt x="1013724" y="2572995"/>
                    <a:pt x="924107" y="2521891"/>
                    <a:pt x="801232" y="2562063"/>
                  </a:cubicBezTo>
                  <a:cubicBezTo>
                    <a:pt x="678358" y="2602235"/>
                    <a:pt x="397793" y="2558273"/>
                    <a:pt x="0" y="2562063"/>
                  </a:cubicBezTo>
                  <a:cubicBezTo>
                    <a:pt x="-3674" y="2341366"/>
                    <a:pt x="33019" y="2195584"/>
                    <a:pt x="0" y="2100892"/>
                  </a:cubicBezTo>
                  <a:cubicBezTo>
                    <a:pt x="-33019" y="2006200"/>
                    <a:pt x="56221" y="1699392"/>
                    <a:pt x="0" y="1588479"/>
                  </a:cubicBezTo>
                  <a:cubicBezTo>
                    <a:pt x="-56221" y="1477566"/>
                    <a:pt x="55298" y="1225950"/>
                    <a:pt x="0" y="1024825"/>
                  </a:cubicBezTo>
                  <a:cubicBezTo>
                    <a:pt x="-55298" y="823700"/>
                    <a:pt x="22093" y="704377"/>
                    <a:pt x="0" y="563654"/>
                  </a:cubicBezTo>
                  <a:cubicBezTo>
                    <a:pt x="-22093" y="422931"/>
                    <a:pt x="24709" y="148720"/>
                    <a:pt x="0" y="0"/>
                  </a:cubicBezTo>
                  <a:close/>
                </a:path>
                <a:path w="6120522" h="2562063" stroke="0" extrusionOk="0">
                  <a:moveTo>
                    <a:pt x="0" y="0"/>
                  </a:moveTo>
                  <a:cubicBezTo>
                    <a:pt x="125404" y="-50481"/>
                    <a:pt x="439471" y="25911"/>
                    <a:pt x="556411" y="0"/>
                  </a:cubicBezTo>
                  <a:cubicBezTo>
                    <a:pt x="673351" y="-25911"/>
                    <a:pt x="986305" y="47720"/>
                    <a:pt x="1112822" y="0"/>
                  </a:cubicBezTo>
                  <a:cubicBezTo>
                    <a:pt x="1239339" y="-47720"/>
                    <a:pt x="1556098" y="22664"/>
                    <a:pt x="1669233" y="0"/>
                  </a:cubicBezTo>
                  <a:cubicBezTo>
                    <a:pt x="1782368" y="-22664"/>
                    <a:pt x="2080555" y="1774"/>
                    <a:pt x="2225644" y="0"/>
                  </a:cubicBezTo>
                  <a:cubicBezTo>
                    <a:pt x="2370733" y="-1774"/>
                    <a:pt x="2595031" y="20341"/>
                    <a:pt x="2720850" y="0"/>
                  </a:cubicBezTo>
                  <a:cubicBezTo>
                    <a:pt x="2846669" y="-20341"/>
                    <a:pt x="3122752" y="44366"/>
                    <a:pt x="3277261" y="0"/>
                  </a:cubicBezTo>
                  <a:cubicBezTo>
                    <a:pt x="3431770" y="-44366"/>
                    <a:pt x="3511702" y="21880"/>
                    <a:pt x="3711262" y="0"/>
                  </a:cubicBezTo>
                  <a:cubicBezTo>
                    <a:pt x="3910822" y="-21880"/>
                    <a:pt x="4101929" y="12614"/>
                    <a:pt x="4267673" y="0"/>
                  </a:cubicBezTo>
                  <a:cubicBezTo>
                    <a:pt x="4433417" y="-12614"/>
                    <a:pt x="4592077" y="39424"/>
                    <a:pt x="4762879" y="0"/>
                  </a:cubicBezTo>
                  <a:cubicBezTo>
                    <a:pt x="4933681" y="-39424"/>
                    <a:pt x="5051882" y="38323"/>
                    <a:pt x="5258085" y="0"/>
                  </a:cubicBezTo>
                  <a:cubicBezTo>
                    <a:pt x="5464288" y="-38323"/>
                    <a:pt x="5921639" y="47299"/>
                    <a:pt x="6120522" y="0"/>
                  </a:cubicBezTo>
                  <a:cubicBezTo>
                    <a:pt x="6148179" y="228364"/>
                    <a:pt x="6092207" y="340284"/>
                    <a:pt x="6120522" y="512413"/>
                  </a:cubicBezTo>
                  <a:cubicBezTo>
                    <a:pt x="6148837" y="684542"/>
                    <a:pt x="6080085" y="858734"/>
                    <a:pt x="6120522" y="1050446"/>
                  </a:cubicBezTo>
                  <a:cubicBezTo>
                    <a:pt x="6160959" y="1242158"/>
                    <a:pt x="6093857" y="1392916"/>
                    <a:pt x="6120522" y="1537238"/>
                  </a:cubicBezTo>
                  <a:cubicBezTo>
                    <a:pt x="6147187" y="1681560"/>
                    <a:pt x="6075491" y="1881051"/>
                    <a:pt x="6120522" y="2024030"/>
                  </a:cubicBezTo>
                  <a:cubicBezTo>
                    <a:pt x="6165553" y="2167009"/>
                    <a:pt x="6119461" y="2375185"/>
                    <a:pt x="6120522" y="2562063"/>
                  </a:cubicBezTo>
                  <a:cubicBezTo>
                    <a:pt x="5916075" y="2568776"/>
                    <a:pt x="5751468" y="2527068"/>
                    <a:pt x="5564111" y="2562063"/>
                  </a:cubicBezTo>
                  <a:cubicBezTo>
                    <a:pt x="5376754" y="2597058"/>
                    <a:pt x="5326444" y="2511327"/>
                    <a:pt x="5130110" y="2562063"/>
                  </a:cubicBezTo>
                  <a:cubicBezTo>
                    <a:pt x="4933776" y="2612799"/>
                    <a:pt x="4905710" y="2544771"/>
                    <a:pt x="4696110" y="2562063"/>
                  </a:cubicBezTo>
                  <a:cubicBezTo>
                    <a:pt x="4486510" y="2579355"/>
                    <a:pt x="4306186" y="2532221"/>
                    <a:pt x="4078493" y="2562063"/>
                  </a:cubicBezTo>
                  <a:cubicBezTo>
                    <a:pt x="3850800" y="2591905"/>
                    <a:pt x="3847195" y="2517452"/>
                    <a:pt x="3644493" y="2562063"/>
                  </a:cubicBezTo>
                  <a:cubicBezTo>
                    <a:pt x="3441791" y="2606674"/>
                    <a:pt x="3420724" y="2541250"/>
                    <a:pt x="3271697" y="2562063"/>
                  </a:cubicBezTo>
                  <a:cubicBezTo>
                    <a:pt x="3122670" y="2582876"/>
                    <a:pt x="2997675" y="2528530"/>
                    <a:pt x="2898902" y="2562063"/>
                  </a:cubicBezTo>
                  <a:cubicBezTo>
                    <a:pt x="2800129" y="2595596"/>
                    <a:pt x="2513504" y="2558613"/>
                    <a:pt x="2403696" y="2562063"/>
                  </a:cubicBezTo>
                  <a:cubicBezTo>
                    <a:pt x="2293888" y="2565513"/>
                    <a:pt x="2167244" y="2537982"/>
                    <a:pt x="1969695" y="2562063"/>
                  </a:cubicBezTo>
                  <a:cubicBezTo>
                    <a:pt x="1772146" y="2586144"/>
                    <a:pt x="1720681" y="2544484"/>
                    <a:pt x="1474489" y="2562063"/>
                  </a:cubicBezTo>
                  <a:cubicBezTo>
                    <a:pt x="1228297" y="2579642"/>
                    <a:pt x="1100876" y="2504372"/>
                    <a:pt x="795668" y="2562063"/>
                  </a:cubicBezTo>
                  <a:cubicBezTo>
                    <a:pt x="490460" y="2619754"/>
                    <a:pt x="172400" y="2499356"/>
                    <a:pt x="0" y="2562063"/>
                  </a:cubicBezTo>
                  <a:cubicBezTo>
                    <a:pt x="-13697" y="2310609"/>
                    <a:pt x="44397" y="2238654"/>
                    <a:pt x="0" y="1998409"/>
                  </a:cubicBezTo>
                  <a:cubicBezTo>
                    <a:pt x="-44397" y="1758164"/>
                    <a:pt x="4439" y="1680783"/>
                    <a:pt x="0" y="1562858"/>
                  </a:cubicBezTo>
                  <a:cubicBezTo>
                    <a:pt x="-4439" y="1444933"/>
                    <a:pt x="49704" y="1257279"/>
                    <a:pt x="0" y="1024825"/>
                  </a:cubicBezTo>
                  <a:cubicBezTo>
                    <a:pt x="-49704" y="792371"/>
                    <a:pt x="23752" y="653428"/>
                    <a:pt x="0" y="512413"/>
                  </a:cubicBezTo>
                  <a:cubicBezTo>
                    <a:pt x="-23752" y="371398"/>
                    <a:pt x="30096" y="142813"/>
                    <a:pt x="0" y="0"/>
                  </a:cubicBezTo>
                  <a:close/>
                </a:path>
              </a:pathLst>
            </a:custGeom>
            <a:grpFill/>
            <a:ln>
              <a:solidFill>
                <a:schemeClr val="accent6">
                  <a:lumMod val="40000"/>
                  <a:lumOff val="60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1583153891">
                    <a:prstGeom prst="rect">
                      <a:avLst/>
                    </a:prstGeom>
                    <ask:type>
                      <ask:lineSketchScribbl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5363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056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959B56E-E5BB-C6A0-134E-402B30A9DB00}"/>
                </a:ext>
              </a:extLst>
            </p:cNvPr>
            <p:cNvSpPr txBox="1"/>
            <p:nvPr/>
          </p:nvSpPr>
          <p:spPr>
            <a:xfrm>
              <a:off x="577969" y="2613290"/>
              <a:ext cx="5833198" cy="1962398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just" defTabSz="536387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서울남산체 B" panose="02020503020101020101" pitchFamily="18" charset="-127"/>
                  <a:ea typeface="서울남산체 B" panose="02020503020101020101" pitchFamily="18" charset="-127"/>
                  <a:cs typeface="+mn-cs"/>
                </a:rPr>
                <a:t>우리가 만든 </a:t>
              </a:r>
              <a:r>
                <a:rPr kumimoji="0" lang="ko-KR" altLang="en-US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서울남산체 B" panose="02020503020101020101" pitchFamily="18" charset="-127"/>
                  <a:ea typeface="서울남산체 B" panose="02020503020101020101" pitchFamily="18" charset="-127"/>
                  <a:cs typeface="+mn-cs"/>
                </a:rPr>
                <a:t>놀잇감은</a:t>
              </a:r>
              <a:r>
                <a:rPr kumimoji="0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서울남산체 B" panose="02020503020101020101" pitchFamily="18" charset="-127"/>
                  <a:ea typeface="서울남산체 B" panose="02020503020101020101" pitchFamily="18" charset="-127"/>
                  <a:cs typeface="+mn-cs"/>
                </a:rPr>
                <a:t> 이렇게 가지고 놀 수 있어요</a:t>
              </a: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서울남산체 B" panose="02020503020101020101" pitchFamily="18" charset="-127"/>
                  <a:ea typeface="서울남산체 B" panose="02020503020101020101" pitchFamily="18" charset="-127"/>
                  <a:cs typeface="+mn-cs"/>
                </a:rPr>
                <a:t>!</a:t>
              </a: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3366AA47-D689-4DF8-8151-C4E21E527D35}"/>
              </a:ext>
            </a:extLst>
          </p:cNvPr>
          <p:cNvSpPr txBox="1"/>
          <p:nvPr/>
        </p:nvSpPr>
        <p:spPr>
          <a:xfrm>
            <a:off x="2076824" y="1003066"/>
            <a:ext cx="4781176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이름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: </a:t>
            </a:r>
            <a:r>
              <a:rPr kumimoji="0" lang="en-US" altLang="ko-KR" sz="2000" b="1" i="0" u="sng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              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  <a:cs typeface="+mn-cs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0AEA4BD0-68A1-4385-9D41-DDB96B9595B6}"/>
              </a:ext>
            </a:extLst>
          </p:cNvPr>
          <p:cNvCxnSpPr/>
          <p:nvPr/>
        </p:nvCxnSpPr>
        <p:spPr>
          <a:xfrm>
            <a:off x="4191000" y="1502105"/>
            <a:ext cx="2491074" cy="0"/>
          </a:xfrm>
          <a:prstGeom prst="line">
            <a:avLst/>
          </a:prstGeom>
          <a:ln w="38100">
            <a:solidFill>
              <a:srgbClr val="FDEA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6B6361FC-58F7-49B6-AE5F-EA8ED6F5F306}"/>
              </a:ext>
            </a:extLst>
          </p:cNvPr>
          <p:cNvSpPr txBox="1"/>
          <p:nvPr/>
        </p:nvSpPr>
        <p:spPr>
          <a:xfrm>
            <a:off x="144695" y="4672296"/>
            <a:ext cx="6537378" cy="1778949"/>
          </a:xfrm>
          <a:prstGeom prst="rect">
            <a:avLst/>
          </a:prstGeom>
          <a:solidFill>
            <a:srgbClr val="E8DFCF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marR="0" lvl="0" indent="-342900" algn="l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몇 명이 놀이 할 수 있나요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?</a:t>
            </a:r>
          </a:p>
          <a:p>
            <a:pPr marL="342900" marR="0" lvl="0" indent="-342900" algn="l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어떻게 놀이 할 수 있나요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?</a:t>
            </a:r>
          </a:p>
          <a:p>
            <a:pPr marL="342900" marR="0" lvl="0" indent="-342900" algn="l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  <a:cs typeface="+mn-cs"/>
            </a:endParaRPr>
          </a:p>
          <a:p>
            <a:pPr marL="342900" marR="0" lvl="0" indent="-342900" algn="l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꼭 소개하고 싶은 내용이 있나요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?</a:t>
            </a:r>
          </a:p>
          <a:p>
            <a:pPr marL="342900" marR="0" lvl="0" indent="-342900" algn="l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FB4C5BF-84A6-47B5-B044-59A9A8B835BB}"/>
              </a:ext>
            </a:extLst>
          </p:cNvPr>
          <p:cNvSpPr txBox="1"/>
          <p:nvPr/>
        </p:nvSpPr>
        <p:spPr>
          <a:xfrm>
            <a:off x="158284" y="2347520"/>
            <a:ext cx="6523790" cy="2240613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  <a:cs typeface="+mn-cs"/>
            </a:endParaRPr>
          </a:p>
          <a:p>
            <a:pPr marL="0" marR="0" lvl="0" indent="0" algn="l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  <a:cs typeface="+mn-cs"/>
            </a:endParaRPr>
          </a:p>
          <a:p>
            <a:pPr marL="0" marR="0" lvl="0" indent="0" algn="l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  <a:cs typeface="+mn-cs"/>
            </a:endParaRPr>
          </a:p>
          <a:p>
            <a:pPr marL="0" marR="0" lvl="0" indent="0" algn="l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  <a:cs typeface="+mn-cs"/>
            </a:endParaRPr>
          </a:p>
          <a:p>
            <a:pPr marL="0" marR="0" lvl="0" indent="0" algn="l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놀잇감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 이름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: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08CF2D1-A1E3-49CD-80B0-914FA7B8D6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301" b="99223" l="4089" r="90520">
                        <a14:foregroundMark x1="18030" y1="9903" x2="20446" y2="3883"/>
                        <a14:foregroundMark x1="29740" y1="10291" x2="34387" y2="6602"/>
                        <a14:foregroundMark x1="10409" y1="30097" x2="4647" y2="32816"/>
                        <a14:foregroundMark x1="91078" y1="42913" x2="90520" y2="62718"/>
                        <a14:foregroundMark x1="35316" y1="91262" x2="57249" y2="94369"/>
                        <a14:foregroundMark x1="57249" y1="94369" x2="61524" y2="92039"/>
                        <a14:foregroundMark x1="6134" y1="16311" x2="4275" y2="16893"/>
                        <a14:foregroundMark x1="35502" y1="93981" x2="41822" y2="9922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9849" y="183326"/>
            <a:ext cx="810956" cy="776287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5DAE26A-4D1F-4019-997B-2A43EE77C7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13046" y="-1"/>
            <a:ext cx="891051" cy="988219"/>
          </a:xfrm>
          <a:prstGeom prst="rect">
            <a:avLst/>
          </a:prstGeom>
        </p:spPr>
      </p:pic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2F15E3F9-C74F-46E0-9058-EE8F48635490}"/>
              </a:ext>
            </a:extLst>
          </p:cNvPr>
          <p:cNvCxnSpPr>
            <a:cxnSpLocks/>
          </p:cNvCxnSpPr>
          <p:nvPr/>
        </p:nvCxnSpPr>
        <p:spPr>
          <a:xfrm>
            <a:off x="453137" y="5638800"/>
            <a:ext cx="5920494" cy="0"/>
          </a:xfrm>
          <a:prstGeom prst="line">
            <a:avLst/>
          </a:prstGeom>
          <a:ln w="38100">
            <a:solidFill>
              <a:srgbClr val="FDEA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FEA1BCBB-386F-4631-A39C-493D4C308181}"/>
              </a:ext>
            </a:extLst>
          </p:cNvPr>
          <p:cNvCxnSpPr>
            <a:cxnSpLocks/>
          </p:cNvCxnSpPr>
          <p:nvPr/>
        </p:nvCxnSpPr>
        <p:spPr>
          <a:xfrm>
            <a:off x="459932" y="6324600"/>
            <a:ext cx="5920494" cy="0"/>
          </a:xfrm>
          <a:prstGeom prst="line">
            <a:avLst/>
          </a:prstGeom>
          <a:ln w="38100">
            <a:solidFill>
              <a:srgbClr val="FDEA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DB6116E3-62C3-4453-BFAF-E93928C48E11}"/>
              </a:ext>
            </a:extLst>
          </p:cNvPr>
          <p:cNvCxnSpPr>
            <a:cxnSpLocks/>
          </p:cNvCxnSpPr>
          <p:nvPr/>
        </p:nvCxnSpPr>
        <p:spPr>
          <a:xfrm>
            <a:off x="3099634" y="5029200"/>
            <a:ext cx="3204463" cy="0"/>
          </a:xfrm>
          <a:prstGeom prst="line">
            <a:avLst/>
          </a:prstGeom>
          <a:ln w="38100">
            <a:solidFill>
              <a:srgbClr val="FDEA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890095B7-580D-46C2-BAD1-EE0FE79B0B5C}"/>
              </a:ext>
            </a:extLst>
          </p:cNvPr>
          <p:cNvSpPr txBox="1"/>
          <p:nvPr/>
        </p:nvSpPr>
        <p:spPr>
          <a:xfrm>
            <a:off x="479667" y="6503723"/>
            <a:ext cx="6024458" cy="39395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53638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&lt;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나만의 </a:t>
            </a:r>
            <a:r>
              <a:rPr kumimoji="0" lang="ko-KR" altLang="en-US" sz="1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놀잇감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 순서가 있어요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  <a:cs typeface="+mn-cs"/>
              </a:rPr>
              <a:t>&gt;</a:t>
            </a: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D65A0E2-F9C3-4595-959F-46F85C32CCA5}"/>
              </a:ext>
            </a:extLst>
          </p:cNvPr>
          <p:cNvSpPr/>
          <p:nvPr/>
        </p:nvSpPr>
        <p:spPr>
          <a:xfrm>
            <a:off x="479667" y="6923471"/>
            <a:ext cx="1680252" cy="1355645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5363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38F63246-A401-4069-9131-C6FCC32DD331}"/>
              </a:ext>
            </a:extLst>
          </p:cNvPr>
          <p:cNvSpPr/>
          <p:nvPr/>
        </p:nvSpPr>
        <p:spPr>
          <a:xfrm>
            <a:off x="2239740" y="6923471"/>
            <a:ext cx="2315725" cy="1355645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5363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EBA05813-E943-4EFB-BB34-404E3ADE4F78}"/>
              </a:ext>
            </a:extLst>
          </p:cNvPr>
          <p:cNvSpPr/>
          <p:nvPr/>
        </p:nvSpPr>
        <p:spPr>
          <a:xfrm>
            <a:off x="479667" y="8377122"/>
            <a:ext cx="3389999" cy="1355646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5363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C8847C16-245F-4C43-A9D8-18BE3AD5262F}"/>
              </a:ext>
            </a:extLst>
          </p:cNvPr>
          <p:cNvSpPr/>
          <p:nvPr/>
        </p:nvSpPr>
        <p:spPr>
          <a:xfrm>
            <a:off x="4649245" y="6914692"/>
            <a:ext cx="1680252" cy="1355645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5363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8F89385E-E884-42E9-9AF0-67124337DC84}"/>
              </a:ext>
            </a:extLst>
          </p:cNvPr>
          <p:cNvSpPr/>
          <p:nvPr/>
        </p:nvSpPr>
        <p:spPr>
          <a:xfrm>
            <a:off x="3961677" y="8388857"/>
            <a:ext cx="2315725" cy="1355645"/>
          </a:xfrm>
          <a:prstGeom prst="round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5363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9653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</TotalTime>
  <Words>44</Words>
  <Application>Microsoft Office PowerPoint</Application>
  <PresentationFormat>A4 용지(210x297mm)</PresentationFormat>
  <Paragraphs>14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나눔스퀘어라운드OTF ExtraBold</vt:lpstr>
      <vt:lpstr>맑은 고딕</vt:lpstr>
      <vt:lpstr>서울남산체 B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최 창환</cp:lastModifiedBy>
  <cp:revision>44</cp:revision>
  <dcterms:created xsi:type="dcterms:W3CDTF">2022-12-06T22:35:50Z</dcterms:created>
  <dcterms:modified xsi:type="dcterms:W3CDTF">2023-01-19T23:43:21Z</dcterms:modified>
</cp:coreProperties>
</file>