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7" r:id="rId4"/>
    <p:sldId id="259" r:id="rId5"/>
    <p:sldId id="268" r:id="rId6"/>
    <p:sldId id="260" r:id="rId7"/>
    <p:sldId id="269" r:id="rId8"/>
    <p:sldId id="263" r:id="rId9"/>
    <p:sldId id="270" r:id="rId10"/>
    <p:sldId id="262" r:id="rId11"/>
  </p:sldIdLst>
  <p:sldSz cx="18288000" cy="10287000"/>
  <p:notesSz cx="10287000" cy="1828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FE5BBA4-0431-4FDA-8FB3-05B650E6BF77}" v="15" dt="2023-01-19T23:41:40.66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811" autoAdjust="0"/>
    <p:restoredTop sz="94660"/>
  </p:normalViewPr>
  <p:slideViewPr>
    <p:cSldViewPr>
      <p:cViewPr varScale="1">
        <p:scale>
          <a:sx n="47" d="100"/>
          <a:sy n="47" d="100"/>
        </p:scale>
        <p:origin x="42" y="5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최 창환" userId="e4d2492bc8077d06" providerId="LiveId" clId="{0FE5BBA4-0431-4FDA-8FB3-05B650E6BF77}"/>
    <pc:docChg chg="undo custSel modSld">
      <pc:chgData name="최 창환" userId="e4d2492bc8077d06" providerId="LiveId" clId="{0FE5BBA4-0431-4FDA-8FB3-05B650E6BF77}" dt="2023-01-19T23:41:40.660" v="236"/>
      <pc:docMkLst>
        <pc:docMk/>
      </pc:docMkLst>
      <pc:sldChg chg="modSp mod">
        <pc:chgData name="최 창환" userId="e4d2492bc8077d06" providerId="LiveId" clId="{0FE5BBA4-0431-4FDA-8FB3-05B650E6BF77}" dt="2023-01-19T23:40:08.300" v="198" actId="1076"/>
        <pc:sldMkLst>
          <pc:docMk/>
          <pc:sldMk cId="0" sldId="257"/>
        </pc:sldMkLst>
        <pc:spChg chg="mod">
          <ac:chgData name="최 창환" userId="e4d2492bc8077d06" providerId="LiveId" clId="{0FE5BBA4-0431-4FDA-8FB3-05B650E6BF77}" dt="2023-01-19T23:40:05.217" v="197" actId="403"/>
          <ac:spMkLst>
            <pc:docMk/>
            <pc:sldMk cId="0" sldId="257"/>
            <ac:spMk id="23" creationId="{7510277A-F620-9DFC-F9A9-5A14D8BD3FE8}"/>
          </ac:spMkLst>
        </pc:spChg>
        <pc:grpChg chg="mod">
          <ac:chgData name="최 창환" userId="e4d2492bc8077d06" providerId="LiveId" clId="{0FE5BBA4-0431-4FDA-8FB3-05B650E6BF77}" dt="2023-01-19T23:40:08.300" v="198" actId="1076"/>
          <ac:grpSpMkLst>
            <pc:docMk/>
            <pc:sldMk cId="0" sldId="257"/>
            <ac:grpSpMk id="25" creationId="{68443C72-BEE9-254B-4C87-D8AA748CE43E}"/>
          </ac:grpSpMkLst>
        </pc:grpChg>
        <pc:picChg chg="mod">
          <ac:chgData name="최 창환" userId="e4d2492bc8077d06" providerId="LiveId" clId="{0FE5BBA4-0431-4FDA-8FB3-05B650E6BF77}" dt="2023-01-19T23:37:32.184" v="112" actId="1076"/>
          <ac:picMkLst>
            <pc:docMk/>
            <pc:sldMk cId="0" sldId="257"/>
            <ac:picMk id="7" creationId="{00000000-0000-0000-0000-000000000000}"/>
          </ac:picMkLst>
        </pc:picChg>
        <pc:picChg chg="mod">
          <ac:chgData name="최 창환" userId="e4d2492bc8077d06" providerId="LiveId" clId="{0FE5BBA4-0431-4FDA-8FB3-05B650E6BF77}" dt="2023-01-19T23:37:26.648" v="110" actId="14100"/>
          <ac:picMkLst>
            <pc:docMk/>
            <pc:sldMk cId="0" sldId="257"/>
            <ac:picMk id="21" creationId="{055B80F7-4AB0-ACF7-B20F-750F24354035}"/>
          </ac:picMkLst>
        </pc:picChg>
        <pc:picChg chg="mod">
          <ac:chgData name="최 창환" userId="e4d2492bc8077d06" providerId="LiveId" clId="{0FE5BBA4-0431-4FDA-8FB3-05B650E6BF77}" dt="2023-01-19T23:33:39.105" v="2" actId="14100"/>
          <ac:picMkLst>
            <pc:docMk/>
            <pc:sldMk cId="0" sldId="257"/>
            <ac:picMk id="61" creationId="{552335BC-F1E2-6FAF-A8B8-7C8269589779}"/>
          </ac:picMkLst>
        </pc:picChg>
      </pc:sldChg>
      <pc:sldChg chg="modSp mod">
        <pc:chgData name="최 창환" userId="e4d2492bc8077d06" providerId="LiveId" clId="{0FE5BBA4-0431-4FDA-8FB3-05B650E6BF77}" dt="2023-01-19T23:40:29.375" v="204" actId="1076"/>
        <pc:sldMkLst>
          <pc:docMk/>
          <pc:sldMk cId="0" sldId="259"/>
        </pc:sldMkLst>
        <pc:spChg chg="mod">
          <ac:chgData name="최 창환" userId="e4d2492bc8077d06" providerId="LiveId" clId="{0FE5BBA4-0431-4FDA-8FB3-05B650E6BF77}" dt="2023-01-19T23:40:24.658" v="203" actId="403"/>
          <ac:spMkLst>
            <pc:docMk/>
            <pc:sldMk cId="0" sldId="259"/>
            <ac:spMk id="70" creationId="{00000000-0000-0000-0000-000000000000}"/>
          </ac:spMkLst>
        </pc:spChg>
        <pc:grpChg chg="mod">
          <ac:chgData name="최 창환" userId="e4d2492bc8077d06" providerId="LiveId" clId="{0FE5BBA4-0431-4FDA-8FB3-05B650E6BF77}" dt="2023-01-19T23:40:20.298" v="200" actId="20578"/>
          <ac:grpSpMkLst>
            <pc:docMk/>
            <pc:sldMk cId="0" sldId="259"/>
            <ac:grpSpMk id="2" creationId="{99FFD4F0-FFB3-D4C8-C98F-11FDA0221F1A}"/>
          </ac:grpSpMkLst>
        </pc:grpChg>
        <pc:grpChg chg="mod">
          <ac:chgData name="최 창환" userId="e4d2492bc8077d06" providerId="LiveId" clId="{0FE5BBA4-0431-4FDA-8FB3-05B650E6BF77}" dt="2023-01-19T23:40:20.298" v="200" actId="20578"/>
          <ac:grpSpMkLst>
            <pc:docMk/>
            <pc:sldMk cId="0" sldId="259"/>
            <ac:grpSpMk id="6" creationId="{2E09C63B-3769-EFED-8E5C-1AC8338F4ACF}"/>
          </ac:grpSpMkLst>
        </pc:grpChg>
        <pc:grpChg chg="mod">
          <ac:chgData name="최 창환" userId="e4d2492bc8077d06" providerId="LiveId" clId="{0FE5BBA4-0431-4FDA-8FB3-05B650E6BF77}" dt="2023-01-19T23:40:20.298" v="200" actId="20578"/>
          <ac:grpSpMkLst>
            <pc:docMk/>
            <pc:sldMk cId="0" sldId="259"/>
            <ac:grpSpMk id="1019" creationId="{00000000-0000-0000-0000-000000000000}"/>
          </ac:grpSpMkLst>
        </pc:grpChg>
        <pc:picChg chg="mod">
          <ac:chgData name="최 창환" userId="e4d2492bc8077d06" providerId="LiveId" clId="{0FE5BBA4-0431-4FDA-8FB3-05B650E6BF77}" dt="2023-01-19T23:40:29.375" v="204" actId="1076"/>
          <ac:picMkLst>
            <pc:docMk/>
            <pc:sldMk cId="0" sldId="259"/>
            <ac:picMk id="3" creationId="{E597ACA8-442B-F12A-2385-F91CB66D6FA6}"/>
          </ac:picMkLst>
        </pc:picChg>
        <pc:picChg chg="mod">
          <ac:chgData name="최 창환" userId="e4d2492bc8077d06" providerId="LiveId" clId="{0FE5BBA4-0431-4FDA-8FB3-05B650E6BF77}" dt="2023-01-19T23:38:08.279" v="136" actId="1076"/>
          <ac:picMkLst>
            <pc:docMk/>
            <pc:sldMk cId="0" sldId="259"/>
            <ac:picMk id="4" creationId="{00000000-0000-0000-0000-000000000000}"/>
          </ac:picMkLst>
        </pc:picChg>
        <pc:picChg chg="mod">
          <ac:chgData name="최 창환" userId="e4d2492bc8077d06" providerId="LiveId" clId="{0FE5BBA4-0431-4FDA-8FB3-05B650E6BF77}" dt="2023-01-19T23:34:05.559" v="17" actId="14100"/>
          <ac:picMkLst>
            <pc:docMk/>
            <pc:sldMk cId="0" sldId="259"/>
            <ac:picMk id="45" creationId="{33CCED0D-A740-2D40-CC99-DC973864D717}"/>
          </ac:picMkLst>
        </pc:picChg>
        <pc:picChg chg="mod">
          <ac:chgData name="최 창환" userId="e4d2492bc8077d06" providerId="LiveId" clId="{0FE5BBA4-0431-4FDA-8FB3-05B650E6BF77}" dt="2023-01-19T23:40:20.298" v="200" actId="20578"/>
          <ac:picMkLst>
            <pc:docMk/>
            <pc:sldMk cId="0" sldId="259"/>
            <ac:picMk id="67" creationId="{00000000-0000-0000-0000-000000000000}"/>
          </ac:picMkLst>
        </pc:picChg>
        <pc:picChg chg="mod">
          <ac:chgData name="최 창환" userId="e4d2492bc8077d06" providerId="LiveId" clId="{0FE5BBA4-0431-4FDA-8FB3-05B650E6BF77}" dt="2023-01-19T23:40:20.298" v="200" actId="20578"/>
          <ac:picMkLst>
            <pc:docMk/>
            <pc:sldMk cId="0" sldId="259"/>
            <ac:picMk id="68" creationId="{00000000-0000-0000-0000-000000000000}"/>
          </ac:picMkLst>
        </pc:picChg>
      </pc:sldChg>
      <pc:sldChg chg="modSp mod">
        <pc:chgData name="최 창환" userId="e4d2492bc8077d06" providerId="LiveId" clId="{0FE5BBA4-0431-4FDA-8FB3-05B650E6BF77}" dt="2023-01-19T23:40:55.421" v="211" actId="20577"/>
        <pc:sldMkLst>
          <pc:docMk/>
          <pc:sldMk cId="0" sldId="260"/>
        </pc:sldMkLst>
        <pc:spChg chg="mod">
          <ac:chgData name="최 창환" userId="e4d2492bc8077d06" providerId="LiveId" clId="{0FE5BBA4-0431-4FDA-8FB3-05B650E6BF77}" dt="2023-01-19T23:40:55.421" v="211" actId="20577"/>
          <ac:spMkLst>
            <pc:docMk/>
            <pc:sldMk cId="0" sldId="260"/>
            <ac:spMk id="9" creationId="{EE95F861-C21A-F4F6-8652-A4820DC689FE}"/>
          </ac:spMkLst>
        </pc:spChg>
        <pc:picChg chg="mod">
          <ac:chgData name="최 창환" userId="e4d2492bc8077d06" providerId="LiveId" clId="{0FE5BBA4-0431-4FDA-8FB3-05B650E6BF77}" dt="2023-01-19T23:34:21.709" v="25" actId="14100"/>
          <ac:picMkLst>
            <pc:docMk/>
            <pc:sldMk cId="0" sldId="260"/>
            <ac:picMk id="61" creationId="{26504773-B037-B699-DB56-9617BE5F3C9C}"/>
          </ac:picMkLst>
        </pc:picChg>
      </pc:sldChg>
      <pc:sldChg chg="modSp mod">
        <pc:chgData name="최 창환" userId="e4d2492bc8077d06" providerId="LiveId" clId="{0FE5BBA4-0431-4FDA-8FB3-05B650E6BF77}" dt="2023-01-19T23:41:40.660" v="236"/>
        <pc:sldMkLst>
          <pc:docMk/>
          <pc:sldMk cId="0" sldId="262"/>
        </pc:sldMkLst>
        <pc:spChg chg="mod">
          <ac:chgData name="최 창환" userId="e4d2492bc8077d06" providerId="LiveId" clId="{0FE5BBA4-0431-4FDA-8FB3-05B650E6BF77}" dt="2023-01-19T23:41:40.660" v="236"/>
          <ac:spMkLst>
            <pc:docMk/>
            <pc:sldMk cId="0" sldId="262"/>
            <ac:spMk id="6" creationId="{982681EF-F4E7-53A1-0BEF-4A6F6284B6EC}"/>
          </ac:spMkLst>
        </pc:spChg>
      </pc:sldChg>
      <pc:sldChg chg="modSp mod">
        <pc:chgData name="최 창환" userId="e4d2492bc8077d06" providerId="LiveId" clId="{0FE5BBA4-0431-4FDA-8FB3-05B650E6BF77}" dt="2023-01-19T23:41:29.420" v="227" actId="1076"/>
        <pc:sldMkLst>
          <pc:docMk/>
          <pc:sldMk cId="866775223" sldId="263"/>
        </pc:sldMkLst>
        <pc:spChg chg="mod">
          <ac:chgData name="최 창환" userId="e4d2492bc8077d06" providerId="LiveId" clId="{0FE5BBA4-0431-4FDA-8FB3-05B650E6BF77}" dt="2023-01-19T23:41:22.828" v="226" actId="404"/>
          <ac:spMkLst>
            <pc:docMk/>
            <pc:sldMk cId="866775223" sldId="263"/>
            <ac:spMk id="6" creationId="{89A8BF68-4AED-44F1-0ECC-DDA6BA5BD7D9}"/>
          </ac:spMkLst>
        </pc:spChg>
        <pc:spChg chg="mod">
          <ac:chgData name="최 창환" userId="e4d2492bc8077d06" providerId="LiveId" clId="{0FE5BBA4-0431-4FDA-8FB3-05B650E6BF77}" dt="2023-01-19T23:36:15.512" v="81" actId="403"/>
          <ac:spMkLst>
            <pc:docMk/>
            <pc:sldMk cId="866775223" sldId="263"/>
            <ac:spMk id="30" creationId="{26934C0E-6CCB-CB2B-0758-FD02BAD23700}"/>
          </ac:spMkLst>
        </pc:spChg>
        <pc:picChg chg="mod">
          <ac:chgData name="최 창환" userId="e4d2492bc8077d06" providerId="LiveId" clId="{0FE5BBA4-0431-4FDA-8FB3-05B650E6BF77}" dt="2023-01-19T23:41:29.420" v="227" actId="1076"/>
          <ac:picMkLst>
            <pc:docMk/>
            <pc:sldMk cId="866775223" sldId="263"/>
            <ac:picMk id="9" creationId="{51BD2D28-1E66-33C7-0A60-67C04115CB4D}"/>
          </ac:picMkLst>
        </pc:picChg>
        <pc:picChg chg="mod">
          <ac:chgData name="최 창환" userId="e4d2492bc8077d06" providerId="LiveId" clId="{0FE5BBA4-0431-4FDA-8FB3-05B650E6BF77}" dt="2023-01-19T23:36:02.844" v="78" actId="14100"/>
          <ac:picMkLst>
            <pc:docMk/>
            <pc:sldMk cId="866775223" sldId="263"/>
            <ac:picMk id="33" creationId="{A751EFBC-A82F-63F2-22DD-5C4239FDF151}"/>
          </ac:picMkLst>
        </pc:picChg>
      </pc:sldChg>
      <pc:sldChg chg="modSp mod">
        <pc:chgData name="최 창환" userId="e4d2492bc8077d06" providerId="LiveId" clId="{0FE5BBA4-0431-4FDA-8FB3-05B650E6BF77}" dt="2023-01-19T23:33:49.487" v="9" actId="1037"/>
        <pc:sldMkLst>
          <pc:docMk/>
          <pc:sldMk cId="181097746" sldId="267"/>
        </pc:sldMkLst>
        <pc:grpChg chg="mod">
          <ac:chgData name="최 창환" userId="e4d2492bc8077d06" providerId="LiveId" clId="{0FE5BBA4-0431-4FDA-8FB3-05B650E6BF77}" dt="2023-01-19T23:33:49.487" v="9" actId="1037"/>
          <ac:grpSpMkLst>
            <pc:docMk/>
            <pc:sldMk cId="181097746" sldId="267"/>
            <ac:grpSpMk id="25" creationId="{68443C72-BEE9-254B-4C87-D8AA748CE43E}"/>
          </ac:grpSpMkLst>
        </pc:grpChg>
      </pc:sldChg>
      <pc:sldChg chg="modSp mod">
        <pc:chgData name="최 창환" userId="e4d2492bc8077d06" providerId="LiveId" clId="{0FE5BBA4-0431-4FDA-8FB3-05B650E6BF77}" dt="2023-01-19T23:34:10.966" v="24" actId="1037"/>
        <pc:sldMkLst>
          <pc:docMk/>
          <pc:sldMk cId="1415836298" sldId="268"/>
        </pc:sldMkLst>
        <pc:picChg chg="mod">
          <ac:chgData name="최 창환" userId="e4d2492bc8077d06" providerId="LiveId" clId="{0FE5BBA4-0431-4FDA-8FB3-05B650E6BF77}" dt="2023-01-19T23:34:10.966" v="24" actId="1037"/>
          <ac:picMkLst>
            <pc:docMk/>
            <pc:sldMk cId="1415836298" sldId="268"/>
            <ac:picMk id="3" creationId="{E597ACA8-442B-F12A-2385-F91CB66D6FA6}"/>
          </ac:picMkLst>
        </pc:picChg>
      </pc:sldChg>
      <pc:sldChg chg="modSp mod">
        <pc:chgData name="최 창환" userId="e4d2492bc8077d06" providerId="LiveId" clId="{0FE5BBA4-0431-4FDA-8FB3-05B650E6BF77}" dt="2023-01-19T23:36:23.821" v="86" actId="1037"/>
        <pc:sldMkLst>
          <pc:docMk/>
          <pc:sldMk cId="529707413" sldId="270"/>
        </pc:sldMkLst>
        <pc:picChg chg="mod">
          <ac:chgData name="최 창환" userId="e4d2492bc8077d06" providerId="LiveId" clId="{0FE5BBA4-0431-4FDA-8FB3-05B650E6BF77}" dt="2023-01-19T23:36:23.821" v="86" actId="1037"/>
          <ac:picMkLst>
            <pc:docMk/>
            <pc:sldMk cId="529707413" sldId="270"/>
            <ac:picMk id="9" creationId="{51BD2D28-1E66-33C7-0A60-67C04115CB4D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image" Target="../media/image21.png"/><Relationship Id="rId3" Type="http://schemas.openxmlformats.org/officeDocument/2006/relationships/image" Target="../media/image13.png"/><Relationship Id="rId7" Type="http://schemas.openxmlformats.org/officeDocument/2006/relationships/image" Target="../media/image15.png"/><Relationship Id="rId12" Type="http://schemas.openxmlformats.org/officeDocument/2006/relationships/image" Target="../media/image20.png"/><Relationship Id="rId17" Type="http://schemas.openxmlformats.org/officeDocument/2006/relationships/image" Target="../media/image25.png"/><Relationship Id="rId2" Type="http://schemas.openxmlformats.org/officeDocument/2006/relationships/image" Target="../media/image12.png"/><Relationship Id="rId16" Type="http://schemas.openxmlformats.org/officeDocument/2006/relationships/image" Target="../media/image2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11" Type="http://schemas.openxmlformats.org/officeDocument/2006/relationships/image" Target="../media/image19.png"/><Relationship Id="rId5" Type="http://schemas.openxmlformats.org/officeDocument/2006/relationships/image" Target="../media/image2.png"/><Relationship Id="rId15" Type="http://schemas.openxmlformats.org/officeDocument/2006/relationships/image" Target="../media/image23.png"/><Relationship Id="rId10" Type="http://schemas.openxmlformats.org/officeDocument/2006/relationships/image" Target="../media/image18.png"/><Relationship Id="rId4" Type="http://schemas.openxmlformats.org/officeDocument/2006/relationships/image" Target="../media/image1.png"/><Relationship Id="rId9" Type="http://schemas.openxmlformats.org/officeDocument/2006/relationships/image" Target="../media/image17.png"/><Relationship Id="rId14" Type="http://schemas.openxmlformats.org/officeDocument/2006/relationships/image" Target="../media/image2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image" Target="../media/image29.png"/><Relationship Id="rId3" Type="http://schemas.openxmlformats.org/officeDocument/2006/relationships/image" Target="../media/image13.png"/><Relationship Id="rId7" Type="http://schemas.openxmlformats.org/officeDocument/2006/relationships/image" Target="../media/image15.png"/><Relationship Id="rId12" Type="http://schemas.openxmlformats.org/officeDocument/2006/relationships/image" Target="../media/image28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11" Type="http://schemas.openxmlformats.org/officeDocument/2006/relationships/image" Target="../media/image27.png"/><Relationship Id="rId5" Type="http://schemas.openxmlformats.org/officeDocument/2006/relationships/image" Target="../media/image2.png"/><Relationship Id="rId10" Type="http://schemas.openxmlformats.org/officeDocument/2006/relationships/image" Target="../media/image26.png"/><Relationship Id="rId4" Type="http://schemas.openxmlformats.org/officeDocument/2006/relationships/image" Target="../media/image1.png"/><Relationship Id="rId9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image" Target="../media/image36.png"/><Relationship Id="rId3" Type="http://schemas.openxmlformats.org/officeDocument/2006/relationships/image" Target="../media/image2.png"/><Relationship Id="rId7" Type="http://schemas.openxmlformats.org/officeDocument/2006/relationships/image" Target="../media/image17.png"/><Relationship Id="rId12" Type="http://schemas.openxmlformats.org/officeDocument/2006/relationships/image" Target="../media/image3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11" Type="http://schemas.openxmlformats.org/officeDocument/2006/relationships/image" Target="../media/image34.png"/><Relationship Id="rId5" Type="http://schemas.openxmlformats.org/officeDocument/2006/relationships/image" Target="../media/image15.png"/><Relationship Id="rId15" Type="http://schemas.openxmlformats.org/officeDocument/2006/relationships/image" Target="../media/image25.png"/><Relationship Id="rId10" Type="http://schemas.openxmlformats.org/officeDocument/2006/relationships/image" Target="../media/image33.png"/><Relationship Id="rId4" Type="http://schemas.openxmlformats.org/officeDocument/2006/relationships/image" Target="../media/image30.png"/><Relationship Id="rId9" Type="http://schemas.openxmlformats.org/officeDocument/2006/relationships/image" Target="../media/image32.png"/><Relationship Id="rId14" Type="http://schemas.openxmlformats.org/officeDocument/2006/relationships/image" Target="../media/image2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2.png"/><Relationship Id="rId7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10" Type="http://schemas.openxmlformats.org/officeDocument/2006/relationships/image" Target="../media/image39.png"/><Relationship Id="rId4" Type="http://schemas.openxmlformats.org/officeDocument/2006/relationships/image" Target="../media/image30.png"/><Relationship Id="rId9" Type="http://schemas.openxmlformats.org/officeDocument/2006/relationships/image" Target="../media/image3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13" Type="http://schemas.openxmlformats.org/officeDocument/2006/relationships/image" Target="../media/image47.png"/><Relationship Id="rId3" Type="http://schemas.openxmlformats.org/officeDocument/2006/relationships/image" Target="../media/image2.png"/><Relationship Id="rId7" Type="http://schemas.openxmlformats.org/officeDocument/2006/relationships/image" Target="../media/image42.png"/><Relationship Id="rId12" Type="http://schemas.openxmlformats.org/officeDocument/2006/relationships/image" Target="../media/image46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11" Type="http://schemas.openxmlformats.org/officeDocument/2006/relationships/image" Target="../media/image45.png"/><Relationship Id="rId5" Type="http://schemas.openxmlformats.org/officeDocument/2006/relationships/image" Target="../media/image15.png"/><Relationship Id="rId15" Type="http://schemas.openxmlformats.org/officeDocument/2006/relationships/image" Target="../media/image25.png"/><Relationship Id="rId10" Type="http://schemas.openxmlformats.org/officeDocument/2006/relationships/image" Target="../media/image44.png"/><Relationship Id="rId4" Type="http://schemas.openxmlformats.org/officeDocument/2006/relationships/image" Target="../media/image41.png"/><Relationship Id="rId9" Type="http://schemas.microsoft.com/office/2007/relationships/hdphoto" Target="../media/hdphoto1.wdp"/><Relationship Id="rId14" Type="http://schemas.openxmlformats.org/officeDocument/2006/relationships/image" Target="../media/image2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image" Target="../media/image2.png"/><Relationship Id="rId7" Type="http://schemas.openxmlformats.org/officeDocument/2006/relationships/image" Target="../media/image48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11" Type="http://schemas.openxmlformats.org/officeDocument/2006/relationships/image" Target="../media/image51.jpg"/><Relationship Id="rId5" Type="http://schemas.openxmlformats.org/officeDocument/2006/relationships/image" Target="../media/image15.png"/><Relationship Id="rId10" Type="http://schemas.openxmlformats.org/officeDocument/2006/relationships/image" Target="../media/image50.png"/><Relationship Id="rId4" Type="http://schemas.openxmlformats.org/officeDocument/2006/relationships/image" Target="../media/image41.png"/><Relationship Id="rId9" Type="http://schemas.microsoft.com/office/2007/relationships/hdphoto" Target="../media/hdphoto2.wdp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13" Type="http://schemas.openxmlformats.org/officeDocument/2006/relationships/image" Target="../media/image25.png"/><Relationship Id="rId3" Type="http://schemas.openxmlformats.org/officeDocument/2006/relationships/image" Target="../media/image2.png"/><Relationship Id="rId7" Type="http://schemas.openxmlformats.org/officeDocument/2006/relationships/image" Target="../media/image17.png"/><Relationship Id="rId12" Type="http://schemas.openxmlformats.org/officeDocument/2006/relationships/image" Target="../media/image24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11" Type="http://schemas.microsoft.com/office/2007/relationships/hdphoto" Target="../media/hdphoto4.wdp"/><Relationship Id="rId5" Type="http://schemas.openxmlformats.org/officeDocument/2006/relationships/image" Target="../media/image15.png"/><Relationship Id="rId10" Type="http://schemas.openxmlformats.org/officeDocument/2006/relationships/image" Target="../media/image54.png"/><Relationship Id="rId4" Type="http://schemas.openxmlformats.org/officeDocument/2006/relationships/image" Target="../media/image52.png"/><Relationship Id="rId9" Type="http://schemas.microsoft.com/office/2007/relationships/hdphoto" Target="../media/hdphoto3.wdp"/><Relationship Id="rId14" Type="http://schemas.openxmlformats.org/officeDocument/2006/relationships/image" Target="../media/image5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13" Type="http://schemas.openxmlformats.org/officeDocument/2006/relationships/image" Target="../media/image59.png"/><Relationship Id="rId3" Type="http://schemas.openxmlformats.org/officeDocument/2006/relationships/image" Target="../media/image2.png"/><Relationship Id="rId7" Type="http://schemas.openxmlformats.org/officeDocument/2006/relationships/image" Target="../media/image17.png"/><Relationship Id="rId12" Type="http://schemas.openxmlformats.org/officeDocument/2006/relationships/image" Target="../media/image58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11" Type="http://schemas.microsoft.com/office/2007/relationships/hdphoto" Target="../media/hdphoto6.wdp"/><Relationship Id="rId5" Type="http://schemas.openxmlformats.org/officeDocument/2006/relationships/image" Target="../media/image15.png"/><Relationship Id="rId10" Type="http://schemas.openxmlformats.org/officeDocument/2006/relationships/image" Target="../media/image57.png"/><Relationship Id="rId4" Type="http://schemas.openxmlformats.org/officeDocument/2006/relationships/image" Target="../media/image52.png"/><Relationship Id="rId9" Type="http://schemas.microsoft.com/office/2007/relationships/hdphoto" Target="../media/hdphoto5.wdp"/><Relationship Id="rId14" Type="http://schemas.microsoft.com/office/2007/relationships/hdphoto" Target="../media/hdphoto7.wdp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3" Type="http://schemas.openxmlformats.org/officeDocument/2006/relationships/image" Target="../media/image13.png"/><Relationship Id="rId7" Type="http://schemas.openxmlformats.org/officeDocument/2006/relationships/image" Target="../media/image62.png"/><Relationship Id="rId12" Type="http://schemas.openxmlformats.org/officeDocument/2006/relationships/image" Target="../media/image6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1.png"/><Relationship Id="rId11" Type="http://schemas.openxmlformats.org/officeDocument/2006/relationships/image" Target="../media/image66.png"/><Relationship Id="rId5" Type="http://schemas.openxmlformats.org/officeDocument/2006/relationships/image" Target="../media/image2.png"/><Relationship Id="rId10" Type="http://schemas.openxmlformats.org/officeDocument/2006/relationships/image" Target="../media/image65.png"/><Relationship Id="rId4" Type="http://schemas.openxmlformats.org/officeDocument/2006/relationships/image" Target="../media/image60.png"/><Relationship Id="rId9" Type="http://schemas.openxmlformats.org/officeDocument/2006/relationships/image" Target="../media/image6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EDD89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516701" y="398713"/>
            <a:ext cx="17266028" cy="9487001"/>
            <a:chOff x="516701" y="398713"/>
            <a:chExt cx="17266028" cy="9487001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7883185" y="-4169113"/>
              <a:ext cx="34532055" cy="18974002"/>
            </a:xfrm>
            <a:prstGeom prst="rect">
              <a:avLst/>
            </a:prstGeom>
          </p:spPr>
        </p:pic>
        <p:pic>
          <p:nvPicPr>
            <p:cNvPr id="4" name="Object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16701" y="398713"/>
              <a:ext cx="17266028" cy="9487001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914827" y="180952"/>
            <a:ext cx="16279450" cy="926831"/>
            <a:chOff x="914827" y="180952"/>
            <a:chExt cx="16279450" cy="926831"/>
          </a:xfrm>
        </p:grpSpPr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14827" y="180952"/>
              <a:ext cx="16279450" cy="926831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4182118" y="6066636"/>
            <a:ext cx="9856904" cy="2157446"/>
            <a:chOff x="4182118" y="6066636"/>
            <a:chExt cx="9856904" cy="2157446"/>
          </a:xfrm>
        </p:grpSpPr>
        <p:pic>
          <p:nvPicPr>
            <p:cNvPr id="10" name="Object 9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-605514" y="5128733"/>
              <a:ext cx="19713808" cy="4314892"/>
            </a:xfrm>
            <a:prstGeom prst="rect">
              <a:avLst/>
            </a:prstGeom>
          </p:spPr>
        </p:pic>
        <p:pic>
          <p:nvPicPr>
            <p:cNvPr id="11" name="Object 10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182118" y="6066636"/>
              <a:ext cx="9856904" cy="2157446"/>
            </a:xfrm>
            <a:prstGeom prst="rect">
              <a:avLst/>
            </a:prstGeom>
          </p:spPr>
        </p:pic>
      </p:grpSp>
      <p:sp>
        <p:nvSpPr>
          <p:cNvPr id="13" name="Object 13"/>
          <p:cNvSpPr txBox="1"/>
          <p:nvPr/>
        </p:nvSpPr>
        <p:spPr>
          <a:xfrm>
            <a:off x="2328235" y="6726492"/>
            <a:ext cx="13564670" cy="83099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ko-KR" altLang="en-US" sz="4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친환경 신소재</a:t>
            </a:r>
            <a:endParaRPr lang="en-US" sz="48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1004" name="그룹 1004"/>
          <p:cNvGrpSpPr/>
          <p:nvPr/>
        </p:nvGrpSpPr>
        <p:grpSpPr>
          <a:xfrm>
            <a:off x="3318830" y="2786852"/>
            <a:ext cx="12106422" cy="2771678"/>
            <a:chOff x="3318830" y="2786852"/>
            <a:chExt cx="12106422" cy="2771678"/>
          </a:xfrm>
        </p:grpSpPr>
        <p:pic>
          <p:nvPicPr>
            <p:cNvPr id="15" name="Object 14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-2670226" y="1486150"/>
              <a:ext cx="24212844" cy="5543355"/>
            </a:xfrm>
            <a:prstGeom prst="rect">
              <a:avLst/>
            </a:prstGeom>
          </p:spPr>
        </p:pic>
        <p:pic>
          <p:nvPicPr>
            <p:cNvPr id="16" name="Object 15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318830" y="2786852"/>
              <a:ext cx="12106422" cy="2771678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2845059" y="2723645"/>
            <a:ext cx="2244281" cy="699735"/>
            <a:chOff x="2845059" y="2723645"/>
            <a:chExt cx="2244281" cy="699735"/>
          </a:xfrm>
        </p:grpSpPr>
        <p:pic>
          <p:nvPicPr>
            <p:cNvPr id="19" name="Object 18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 rot="-2220000">
              <a:off x="2845059" y="2723645"/>
              <a:ext cx="2244281" cy="699735"/>
            </a:xfrm>
            <a:prstGeom prst="rect">
              <a:avLst/>
            </a:prstGeom>
          </p:spPr>
        </p:pic>
      </p:grpSp>
      <p:sp>
        <p:nvSpPr>
          <p:cNvPr id="21" name="Object 21"/>
          <p:cNvSpPr txBox="1"/>
          <p:nvPr/>
        </p:nvSpPr>
        <p:spPr>
          <a:xfrm>
            <a:off x="1966952" y="3586556"/>
            <a:ext cx="14810177" cy="138499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ko-KR" altLang="en-US" sz="8400" b="1" kern="0" spc="-700" dirty="0">
                <a:solidFill>
                  <a:srgbClr val="4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RIDIBatang" pitchFamily="34" charset="0"/>
              </a:rPr>
              <a:t>다양한 친환경 </a:t>
            </a:r>
            <a:r>
              <a:rPr lang="ko-KR" altLang="en-US" sz="8400" b="1" kern="0" spc="-700" dirty="0" err="1">
                <a:solidFill>
                  <a:srgbClr val="4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RIDIBatang" pitchFamily="34" charset="0"/>
              </a:rPr>
              <a:t>놀잇감</a:t>
            </a:r>
            <a:r>
              <a:rPr lang="ko-KR" altLang="en-US" sz="8400" b="1" kern="0" spc="-700" dirty="0">
                <a:solidFill>
                  <a:srgbClr val="4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RIDIBatang" pitchFamily="34" charset="0"/>
              </a:rPr>
              <a:t> 재료</a:t>
            </a:r>
            <a:endParaRPr 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1006" name="그룹 1006"/>
          <p:cNvGrpSpPr/>
          <p:nvPr/>
        </p:nvGrpSpPr>
        <p:grpSpPr>
          <a:xfrm>
            <a:off x="14308767" y="2118775"/>
            <a:ext cx="871813" cy="958183"/>
            <a:chOff x="14308767" y="2118775"/>
            <a:chExt cx="871813" cy="958183"/>
          </a:xfrm>
        </p:grpSpPr>
        <p:pic>
          <p:nvPicPr>
            <p:cNvPr id="23" name="Object 22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4308767" y="2118775"/>
              <a:ext cx="871813" cy="958183"/>
            </a:xfrm>
            <a:prstGeom prst="rect">
              <a:avLst/>
            </a:prstGeom>
          </p:spPr>
        </p:pic>
      </p:grpSp>
      <p:grpSp>
        <p:nvGrpSpPr>
          <p:cNvPr id="1011" name="그룹 1011"/>
          <p:cNvGrpSpPr/>
          <p:nvPr/>
        </p:nvGrpSpPr>
        <p:grpSpPr>
          <a:xfrm>
            <a:off x="12924247" y="6125052"/>
            <a:ext cx="1415760" cy="545329"/>
            <a:chOff x="12924247" y="6125052"/>
            <a:chExt cx="1415760" cy="545329"/>
          </a:xfrm>
        </p:grpSpPr>
        <p:pic>
          <p:nvPicPr>
            <p:cNvPr id="40" name="Object 39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 rot="1980000">
              <a:off x="12924247" y="6125052"/>
              <a:ext cx="1415760" cy="545329"/>
            </a:xfrm>
            <a:prstGeom prst="rect">
              <a:avLst/>
            </a:prstGeom>
          </p:spPr>
        </p:pic>
      </p:grpSp>
      <p:grpSp>
        <p:nvGrpSpPr>
          <p:cNvPr id="1012" name="그룹 1012"/>
          <p:cNvGrpSpPr/>
          <p:nvPr/>
        </p:nvGrpSpPr>
        <p:grpSpPr>
          <a:xfrm>
            <a:off x="7010400" y="4847093"/>
            <a:ext cx="6856770" cy="632564"/>
            <a:chOff x="7723192" y="4800190"/>
            <a:chExt cx="7103592" cy="447429"/>
          </a:xfrm>
        </p:grpSpPr>
        <p:pic>
          <p:nvPicPr>
            <p:cNvPr id="43" name="Object 42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7723192" y="4800190"/>
              <a:ext cx="7103592" cy="447429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89ADA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6509326" y="3533053"/>
            <a:ext cx="5218871" cy="5878105"/>
            <a:chOff x="6509326" y="3533053"/>
            <a:chExt cx="5218871" cy="5878105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020690" y="754307"/>
              <a:ext cx="10437743" cy="11756209"/>
            </a:xfrm>
            <a:prstGeom prst="rect">
              <a:avLst/>
            </a:prstGeom>
          </p:spPr>
        </p:pic>
        <p:pic>
          <p:nvPicPr>
            <p:cNvPr id="4" name="Object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509326" y="3533053"/>
              <a:ext cx="5218871" cy="5878105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-7888900" y="-4167828"/>
            <a:ext cx="34532055" cy="18974002"/>
            <a:chOff x="-7883185" y="-4197685"/>
            <a:chExt cx="34532055" cy="18974002"/>
          </a:xfrm>
        </p:grpSpPr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-7883185" y="-4197685"/>
              <a:ext cx="34532055" cy="18974002"/>
            </a:xfrm>
            <a:prstGeom prst="rect">
              <a:avLst/>
            </a:prstGeom>
          </p:spPr>
        </p:pic>
        <p:pic>
          <p:nvPicPr>
            <p:cNvPr id="8" name="Object 7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16701" y="370142"/>
              <a:ext cx="17266028" cy="9487001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914827" y="152381"/>
            <a:ext cx="16279450" cy="926831"/>
            <a:chOff x="914827" y="152381"/>
            <a:chExt cx="16279450" cy="926831"/>
          </a:xfrm>
        </p:grpSpPr>
        <p:pic>
          <p:nvPicPr>
            <p:cNvPr id="20" name="Object 19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914827" y="152381"/>
              <a:ext cx="16279450" cy="926831"/>
            </a:xfrm>
            <a:prstGeom prst="rect">
              <a:avLst/>
            </a:prstGeom>
          </p:spPr>
        </p:pic>
      </p:grpSp>
      <p:grpSp>
        <p:nvGrpSpPr>
          <p:cNvPr id="18" name="그룹 1019">
            <a:extLst>
              <a:ext uri="{FF2B5EF4-FFF2-40B4-BE49-F238E27FC236}">
                <a16:creationId xmlns:a16="http://schemas.microsoft.com/office/drawing/2014/main" id="{B7D44436-AAD1-BC77-79B0-9D81347A21A2}"/>
              </a:ext>
            </a:extLst>
          </p:cNvPr>
          <p:cNvGrpSpPr/>
          <p:nvPr/>
        </p:nvGrpSpPr>
        <p:grpSpPr>
          <a:xfrm>
            <a:off x="-3509098" y="846641"/>
            <a:ext cx="24982840" cy="2817854"/>
            <a:chOff x="-3256600" y="815693"/>
            <a:chExt cx="24982840" cy="2817854"/>
          </a:xfrm>
        </p:grpSpPr>
        <p:pic>
          <p:nvPicPr>
            <p:cNvPr id="19" name="Object 66">
              <a:extLst>
                <a:ext uri="{FF2B5EF4-FFF2-40B4-BE49-F238E27FC236}">
                  <a16:creationId xmlns:a16="http://schemas.microsoft.com/office/drawing/2014/main" id="{D676B320-1611-5846-BA0D-E08CB05F996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 rot="-5400000">
              <a:off x="7825893" y="-10266800"/>
              <a:ext cx="2817854" cy="24982840"/>
            </a:xfrm>
            <a:prstGeom prst="rect">
              <a:avLst/>
            </a:prstGeom>
          </p:spPr>
        </p:pic>
        <p:pic>
          <p:nvPicPr>
            <p:cNvPr id="21" name="Object 67">
              <a:extLst>
                <a:ext uri="{FF2B5EF4-FFF2-40B4-BE49-F238E27FC236}">
                  <a16:creationId xmlns:a16="http://schemas.microsoft.com/office/drawing/2014/main" id="{055B80F7-4AB0-ACF7-B20F-750F24354035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 rot="16200000">
              <a:off x="8438394" y="-4113053"/>
              <a:ext cx="1408927" cy="12491420"/>
            </a:xfrm>
            <a:prstGeom prst="rect">
              <a:avLst/>
            </a:prstGeom>
          </p:spPr>
        </p:pic>
      </p:grpSp>
      <p:sp>
        <p:nvSpPr>
          <p:cNvPr id="23" name="Object 70">
            <a:extLst>
              <a:ext uri="{FF2B5EF4-FFF2-40B4-BE49-F238E27FC236}">
                <a16:creationId xmlns:a16="http://schemas.microsoft.com/office/drawing/2014/main" id="{7510277A-F620-9DFC-F9A9-5A14D8BD3FE8}"/>
              </a:ext>
            </a:extLst>
          </p:cNvPr>
          <p:cNvSpPr txBox="1"/>
          <p:nvPr/>
        </p:nvSpPr>
        <p:spPr>
          <a:xfrm>
            <a:off x="812631" y="1701940"/>
            <a:ext cx="16812914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ko-KR" altLang="en-US" sz="4800" b="1" kern="0" spc="-400" dirty="0">
                <a:solidFill>
                  <a:srgbClr val="4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RIDIBatang" pitchFamily="34" charset="0"/>
              </a:rPr>
              <a:t>활용가능한 친환경 </a:t>
            </a:r>
            <a:r>
              <a:rPr lang="ko-KR" altLang="en-US" sz="4800" b="1" kern="0" spc="-400" dirty="0" err="1">
                <a:solidFill>
                  <a:srgbClr val="4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RIDIBatang" pitchFamily="34" charset="0"/>
              </a:rPr>
              <a:t>놀잇감</a:t>
            </a:r>
            <a:r>
              <a:rPr lang="ko-KR" altLang="en-US" sz="4800" b="1" kern="0" spc="-400" dirty="0">
                <a:solidFill>
                  <a:srgbClr val="4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RIDIBatang" pitchFamily="34" charset="0"/>
              </a:rPr>
              <a:t> 재료 </a:t>
            </a:r>
            <a:r>
              <a:rPr lang="ko-KR" altLang="en-US" sz="5400" b="1" kern="0" spc="-400" dirty="0">
                <a:solidFill>
                  <a:schemeClr val="accent6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RIDIBatang" pitchFamily="34" charset="0"/>
              </a:rPr>
              <a:t>자연물</a:t>
            </a:r>
            <a:r>
              <a:rPr lang="ko-KR" altLang="en-US" sz="4400" b="1" kern="0" spc="-400" dirty="0">
                <a:solidFill>
                  <a:srgbClr val="4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RIDIBatang" pitchFamily="34" charset="0"/>
              </a:rPr>
              <a:t> </a:t>
            </a:r>
            <a:r>
              <a:rPr lang="ko-KR" altLang="en-US" sz="4800" b="1" kern="0" spc="-400" dirty="0">
                <a:solidFill>
                  <a:srgbClr val="4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RIDIBatang" pitchFamily="34" charset="0"/>
              </a:rPr>
              <a:t> </a:t>
            </a:r>
            <a:endParaRPr lang="en-US" sz="4800" dirty="0"/>
          </a:p>
        </p:txBody>
      </p:sp>
      <p:grpSp>
        <p:nvGrpSpPr>
          <p:cNvPr id="25" name="그룹 1008">
            <a:extLst>
              <a:ext uri="{FF2B5EF4-FFF2-40B4-BE49-F238E27FC236}">
                <a16:creationId xmlns:a16="http://schemas.microsoft.com/office/drawing/2014/main" id="{68443C72-BEE9-254B-4C87-D8AA748CE43E}"/>
              </a:ext>
            </a:extLst>
          </p:cNvPr>
          <p:cNvGrpSpPr/>
          <p:nvPr/>
        </p:nvGrpSpPr>
        <p:grpSpPr>
          <a:xfrm>
            <a:off x="12027008" y="2472521"/>
            <a:ext cx="2590800" cy="434371"/>
            <a:chOff x="9408221" y="2643042"/>
            <a:chExt cx="2560274" cy="256146"/>
          </a:xfrm>
        </p:grpSpPr>
        <p:pic>
          <p:nvPicPr>
            <p:cNvPr id="26" name="Object 26">
              <a:extLst>
                <a:ext uri="{FF2B5EF4-FFF2-40B4-BE49-F238E27FC236}">
                  <a16:creationId xmlns:a16="http://schemas.microsoft.com/office/drawing/2014/main" id="{4E1CBC81-1B5E-C3DC-257A-50DC9C145359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9408221" y="2643042"/>
              <a:ext cx="2560274" cy="256146"/>
            </a:xfrm>
            <a:prstGeom prst="rect">
              <a:avLst/>
            </a:prstGeom>
          </p:spPr>
        </p:pic>
      </p:grpSp>
      <p:grpSp>
        <p:nvGrpSpPr>
          <p:cNvPr id="29" name="그룹 1001">
            <a:extLst>
              <a:ext uri="{FF2B5EF4-FFF2-40B4-BE49-F238E27FC236}">
                <a16:creationId xmlns:a16="http://schemas.microsoft.com/office/drawing/2014/main" id="{6277B72B-0403-0B4B-92EB-C25B8E1DE2EB}"/>
              </a:ext>
            </a:extLst>
          </p:cNvPr>
          <p:cNvGrpSpPr/>
          <p:nvPr/>
        </p:nvGrpSpPr>
        <p:grpSpPr>
          <a:xfrm rot="1550939">
            <a:off x="864778" y="4313901"/>
            <a:ext cx="3126033" cy="2486756"/>
            <a:chOff x="1391492" y="590155"/>
            <a:chExt cx="6171429" cy="3391118"/>
          </a:xfrm>
        </p:grpSpPr>
        <p:pic>
          <p:nvPicPr>
            <p:cNvPr id="32" name="Object 2">
              <a:extLst>
                <a:ext uri="{FF2B5EF4-FFF2-40B4-BE49-F238E27FC236}">
                  <a16:creationId xmlns:a16="http://schemas.microsoft.com/office/drawing/2014/main" id="{573EE0DA-7D5A-BFA6-1BB6-25C4A574C0CC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391492" y="590155"/>
              <a:ext cx="6171429" cy="3391118"/>
            </a:xfrm>
            <a:prstGeom prst="rect">
              <a:avLst/>
            </a:prstGeom>
          </p:spPr>
        </p:pic>
      </p:grpSp>
      <p:grpSp>
        <p:nvGrpSpPr>
          <p:cNvPr id="35" name="그룹 1003">
            <a:extLst>
              <a:ext uri="{FF2B5EF4-FFF2-40B4-BE49-F238E27FC236}">
                <a16:creationId xmlns:a16="http://schemas.microsoft.com/office/drawing/2014/main" id="{0F0A3113-C618-3E27-6325-53520581B787}"/>
              </a:ext>
            </a:extLst>
          </p:cNvPr>
          <p:cNvGrpSpPr/>
          <p:nvPr/>
        </p:nvGrpSpPr>
        <p:grpSpPr>
          <a:xfrm>
            <a:off x="3916306" y="4755262"/>
            <a:ext cx="2827139" cy="2675225"/>
            <a:chOff x="10881988" y="5122366"/>
            <a:chExt cx="4673985" cy="4117500"/>
          </a:xfrm>
        </p:grpSpPr>
        <p:pic>
          <p:nvPicPr>
            <p:cNvPr id="37" name="Object 8">
              <a:extLst>
                <a:ext uri="{FF2B5EF4-FFF2-40B4-BE49-F238E27FC236}">
                  <a16:creationId xmlns:a16="http://schemas.microsoft.com/office/drawing/2014/main" id="{ACFB9D9A-D0CE-4371-AA3F-479F912DE8A5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0881988" y="5122366"/>
              <a:ext cx="4673985" cy="4117500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</p:grpSp>
      <p:grpSp>
        <p:nvGrpSpPr>
          <p:cNvPr id="39" name="그룹 1003">
            <a:extLst>
              <a:ext uri="{FF2B5EF4-FFF2-40B4-BE49-F238E27FC236}">
                <a16:creationId xmlns:a16="http://schemas.microsoft.com/office/drawing/2014/main" id="{92237B69-2A05-49B3-491A-AA21FB88CF0E}"/>
              </a:ext>
            </a:extLst>
          </p:cNvPr>
          <p:cNvGrpSpPr/>
          <p:nvPr/>
        </p:nvGrpSpPr>
        <p:grpSpPr>
          <a:xfrm rot="15459594">
            <a:off x="10052713" y="5309775"/>
            <a:ext cx="2181644" cy="3095096"/>
            <a:chOff x="1391492" y="3974006"/>
            <a:chExt cx="4304571" cy="6171429"/>
          </a:xfrm>
        </p:grpSpPr>
        <p:pic>
          <p:nvPicPr>
            <p:cNvPr id="40" name="Object 8">
              <a:extLst>
                <a:ext uri="{FF2B5EF4-FFF2-40B4-BE49-F238E27FC236}">
                  <a16:creationId xmlns:a16="http://schemas.microsoft.com/office/drawing/2014/main" id="{502A6F69-670B-C946-3BD4-A536353BE02D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391492" y="3974006"/>
              <a:ext cx="4304571" cy="6171429"/>
            </a:xfrm>
            <a:prstGeom prst="rect">
              <a:avLst/>
            </a:prstGeom>
          </p:spPr>
        </p:pic>
      </p:grpSp>
      <p:grpSp>
        <p:nvGrpSpPr>
          <p:cNvPr id="42" name="그룹 1004">
            <a:extLst>
              <a:ext uri="{FF2B5EF4-FFF2-40B4-BE49-F238E27FC236}">
                <a16:creationId xmlns:a16="http://schemas.microsoft.com/office/drawing/2014/main" id="{D599F4E2-9246-7227-BE21-1E962175FADB}"/>
              </a:ext>
            </a:extLst>
          </p:cNvPr>
          <p:cNvGrpSpPr/>
          <p:nvPr/>
        </p:nvGrpSpPr>
        <p:grpSpPr>
          <a:xfrm>
            <a:off x="7101852" y="3309304"/>
            <a:ext cx="2854369" cy="2639031"/>
            <a:chOff x="5646374" y="5975255"/>
            <a:chExt cx="4413517" cy="2639031"/>
          </a:xfrm>
        </p:grpSpPr>
        <p:pic>
          <p:nvPicPr>
            <p:cNvPr id="43" name="Object 11">
              <a:extLst>
                <a:ext uri="{FF2B5EF4-FFF2-40B4-BE49-F238E27FC236}">
                  <a16:creationId xmlns:a16="http://schemas.microsoft.com/office/drawing/2014/main" id="{D603CA51-0B5D-CC39-F94C-B09380608C6C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5646374" y="5975255"/>
              <a:ext cx="4413517" cy="2639031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</p:grpSp>
      <p:grpSp>
        <p:nvGrpSpPr>
          <p:cNvPr id="47" name="그룹 1006">
            <a:extLst>
              <a:ext uri="{FF2B5EF4-FFF2-40B4-BE49-F238E27FC236}">
                <a16:creationId xmlns:a16="http://schemas.microsoft.com/office/drawing/2014/main" id="{4BB9678E-FCC5-088A-FD2D-AF744700847F}"/>
              </a:ext>
            </a:extLst>
          </p:cNvPr>
          <p:cNvGrpSpPr/>
          <p:nvPr/>
        </p:nvGrpSpPr>
        <p:grpSpPr>
          <a:xfrm>
            <a:off x="11767244" y="3364939"/>
            <a:ext cx="4053713" cy="2687732"/>
            <a:chOff x="12114286" y="5142857"/>
            <a:chExt cx="6171429" cy="4628571"/>
          </a:xfrm>
        </p:grpSpPr>
        <p:pic>
          <p:nvPicPr>
            <p:cNvPr id="49" name="Object 17">
              <a:extLst>
                <a:ext uri="{FF2B5EF4-FFF2-40B4-BE49-F238E27FC236}">
                  <a16:creationId xmlns:a16="http://schemas.microsoft.com/office/drawing/2014/main" id="{33152612-32F2-4FF1-6461-6AB0DD43C4B0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2114286" y="5142857"/>
              <a:ext cx="6171429" cy="4628571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</p:spPr>
        </p:pic>
      </p:grpSp>
      <p:grpSp>
        <p:nvGrpSpPr>
          <p:cNvPr id="60" name="그룹 59">
            <a:extLst>
              <a:ext uri="{FF2B5EF4-FFF2-40B4-BE49-F238E27FC236}">
                <a16:creationId xmlns:a16="http://schemas.microsoft.com/office/drawing/2014/main" id="{9011618D-63F1-9202-06EE-E33D63B6AE42}"/>
              </a:ext>
            </a:extLst>
          </p:cNvPr>
          <p:cNvGrpSpPr/>
          <p:nvPr/>
        </p:nvGrpSpPr>
        <p:grpSpPr>
          <a:xfrm>
            <a:off x="14267310" y="5711444"/>
            <a:ext cx="2671803" cy="2186202"/>
            <a:chOff x="4652644" y="4854579"/>
            <a:chExt cx="4726434" cy="3290623"/>
          </a:xfrm>
        </p:grpSpPr>
        <p:grpSp>
          <p:nvGrpSpPr>
            <p:cNvPr id="51" name="그룹 1002">
              <a:extLst>
                <a:ext uri="{FF2B5EF4-FFF2-40B4-BE49-F238E27FC236}">
                  <a16:creationId xmlns:a16="http://schemas.microsoft.com/office/drawing/2014/main" id="{AFCDF2A4-0E0E-F012-A7E6-652E941934D8}"/>
                </a:ext>
              </a:extLst>
            </p:cNvPr>
            <p:cNvGrpSpPr/>
            <p:nvPr/>
          </p:nvGrpSpPr>
          <p:grpSpPr>
            <a:xfrm rot="13136217">
              <a:off x="4652644" y="5376437"/>
              <a:ext cx="2967576" cy="2768765"/>
              <a:chOff x="9838509" y="590155"/>
              <a:chExt cx="5955429" cy="6171429"/>
            </a:xfrm>
          </p:grpSpPr>
          <p:pic>
            <p:nvPicPr>
              <p:cNvPr id="53" name="Object 5">
                <a:extLst>
                  <a:ext uri="{FF2B5EF4-FFF2-40B4-BE49-F238E27FC236}">
                    <a16:creationId xmlns:a16="http://schemas.microsoft.com/office/drawing/2014/main" id="{83DD09B7-6FA1-1CEE-3BA0-3AF22205970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5" cstate="print"/>
              <a:stretch>
                <a:fillRect/>
              </a:stretch>
            </p:blipFill>
            <p:spPr>
              <a:xfrm>
                <a:off x="9838509" y="590155"/>
                <a:ext cx="5955429" cy="6171429"/>
              </a:xfrm>
              <a:prstGeom prst="rect">
                <a:avLst/>
              </a:prstGeom>
            </p:spPr>
          </p:pic>
        </p:grpSp>
        <p:grpSp>
          <p:nvGrpSpPr>
            <p:cNvPr id="56" name="그룹 1002">
              <a:extLst>
                <a:ext uri="{FF2B5EF4-FFF2-40B4-BE49-F238E27FC236}">
                  <a16:creationId xmlns:a16="http://schemas.microsoft.com/office/drawing/2014/main" id="{9E56CFEA-E285-23AE-0F98-543509743284}"/>
                </a:ext>
              </a:extLst>
            </p:cNvPr>
            <p:cNvGrpSpPr/>
            <p:nvPr/>
          </p:nvGrpSpPr>
          <p:grpSpPr>
            <a:xfrm>
              <a:off x="6462842" y="4854579"/>
              <a:ext cx="2916236" cy="2838635"/>
              <a:chOff x="9838509" y="590155"/>
              <a:chExt cx="5955429" cy="6171429"/>
            </a:xfrm>
          </p:grpSpPr>
          <p:pic>
            <p:nvPicPr>
              <p:cNvPr id="58" name="Object 5">
                <a:extLst>
                  <a:ext uri="{FF2B5EF4-FFF2-40B4-BE49-F238E27FC236}">
                    <a16:creationId xmlns:a16="http://schemas.microsoft.com/office/drawing/2014/main" id="{80034ED6-25B0-E913-E971-00146140C63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5" cstate="print"/>
              <a:stretch>
                <a:fillRect/>
              </a:stretch>
            </p:blipFill>
            <p:spPr>
              <a:xfrm>
                <a:off x="9838509" y="590155"/>
                <a:ext cx="5955429" cy="6171429"/>
              </a:xfrm>
              <a:prstGeom prst="rect">
                <a:avLst/>
              </a:prstGeom>
            </p:spPr>
          </p:pic>
        </p:grpSp>
      </p:grpSp>
      <p:grpSp>
        <p:nvGrpSpPr>
          <p:cNvPr id="962" name="그룹 961">
            <a:extLst>
              <a:ext uri="{FF2B5EF4-FFF2-40B4-BE49-F238E27FC236}">
                <a16:creationId xmlns:a16="http://schemas.microsoft.com/office/drawing/2014/main" id="{F7177006-7894-9094-381D-F46AF666D516}"/>
              </a:ext>
            </a:extLst>
          </p:cNvPr>
          <p:cNvGrpSpPr/>
          <p:nvPr/>
        </p:nvGrpSpPr>
        <p:grpSpPr>
          <a:xfrm>
            <a:off x="2761340" y="8019367"/>
            <a:ext cx="13812322" cy="1547818"/>
            <a:chOff x="2243505" y="3680753"/>
            <a:chExt cx="13812322" cy="1547818"/>
          </a:xfrm>
        </p:grpSpPr>
        <p:grpSp>
          <p:nvGrpSpPr>
            <p:cNvPr id="961" name="그룹 960">
              <a:extLst>
                <a:ext uri="{FF2B5EF4-FFF2-40B4-BE49-F238E27FC236}">
                  <a16:creationId xmlns:a16="http://schemas.microsoft.com/office/drawing/2014/main" id="{D86F1E0C-8003-C00A-7468-A910EE058CE5}"/>
                </a:ext>
              </a:extLst>
            </p:cNvPr>
            <p:cNvGrpSpPr/>
            <p:nvPr/>
          </p:nvGrpSpPr>
          <p:grpSpPr>
            <a:xfrm>
              <a:off x="2243505" y="3680753"/>
              <a:ext cx="13812322" cy="1547818"/>
              <a:chOff x="2243505" y="3680753"/>
              <a:chExt cx="13812322" cy="1547818"/>
            </a:xfrm>
          </p:grpSpPr>
          <p:pic>
            <p:nvPicPr>
              <p:cNvPr id="61" name="Object 33">
                <a:extLst>
                  <a:ext uri="{FF2B5EF4-FFF2-40B4-BE49-F238E27FC236}">
                    <a16:creationId xmlns:a16="http://schemas.microsoft.com/office/drawing/2014/main" id="{552335BC-F1E2-6FAF-A8B8-7C826958977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6" cstate="print"/>
              <a:stretch>
                <a:fillRect/>
              </a:stretch>
            </p:blipFill>
            <p:spPr>
              <a:xfrm>
                <a:off x="2800901" y="3847605"/>
                <a:ext cx="13254926" cy="1380966"/>
              </a:xfrm>
              <a:prstGeom prst="rect">
                <a:avLst/>
              </a:prstGeom>
            </p:spPr>
          </p:pic>
          <p:pic>
            <p:nvPicPr>
              <p:cNvPr id="960" name="Object 37">
                <a:extLst>
                  <a:ext uri="{FF2B5EF4-FFF2-40B4-BE49-F238E27FC236}">
                    <a16:creationId xmlns:a16="http://schemas.microsoft.com/office/drawing/2014/main" id="{AB4B69BF-9475-D125-B818-F8928804119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7" cstate="print"/>
              <a:stretch>
                <a:fillRect/>
              </a:stretch>
            </p:blipFill>
            <p:spPr>
              <a:xfrm rot="19620000">
                <a:off x="2243505" y="3680753"/>
                <a:ext cx="1786076" cy="687969"/>
              </a:xfrm>
              <a:prstGeom prst="rect">
                <a:avLst/>
              </a:prstGeom>
            </p:spPr>
          </p:pic>
        </p:grp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D071A276-B68F-FEBC-F824-98B08E39B66F}"/>
                </a:ext>
              </a:extLst>
            </p:cNvPr>
            <p:cNvSpPr txBox="1"/>
            <p:nvPr/>
          </p:nvSpPr>
          <p:spPr>
            <a:xfrm>
              <a:off x="3088816" y="4234878"/>
              <a:ext cx="12967011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4000" kern="0" spc="0" dirty="0">
                  <a:solidFill>
                    <a:srgbClr val="000000"/>
                  </a:solidFill>
                  <a:effectLst/>
                  <a:latin typeface="맑은 고딕" panose="020B0503020000020004" pitchFamily="50" charset="-127"/>
                  <a:ea typeface="맑은 고딕" panose="020B0503020000020004" pitchFamily="50" charset="-127"/>
                </a:rPr>
                <a:t>나뭇가지</a:t>
              </a:r>
              <a:r>
                <a:rPr lang="en-US" altLang="ko-KR" sz="4000" kern="0" spc="0" dirty="0">
                  <a:solidFill>
                    <a:srgbClr val="000000"/>
                  </a:solidFill>
                  <a:effectLst/>
                  <a:latin typeface="맑은 고딕" panose="020B0503020000020004" pitchFamily="50" charset="-127"/>
                  <a:ea typeface="맑은 고딕" panose="020B0503020000020004" pitchFamily="50" charset="-127"/>
                </a:rPr>
                <a:t>, </a:t>
              </a:r>
              <a:r>
                <a:rPr lang="ko-KR" altLang="en-US" sz="4000" kern="0" spc="0" dirty="0">
                  <a:solidFill>
                    <a:srgbClr val="000000"/>
                  </a:solidFill>
                  <a:effectLst/>
                  <a:latin typeface="맑은 고딕" panose="020B0503020000020004" pitchFamily="50" charset="-127"/>
                  <a:ea typeface="맑은 고딕" panose="020B0503020000020004" pitchFamily="50" charset="-127"/>
                </a:rPr>
                <a:t>나무 조각</a:t>
              </a:r>
              <a:r>
                <a:rPr lang="en-US" altLang="ko-KR" sz="4000" kern="0" spc="0" dirty="0">
                  <a:solidFill>
                    <a:srgbClr val="000000"/>
                  </a:solidFill>
                  <a:effectLst/>
                  <a:latin typeface="맑은 고딕" panose="020B0503020000020004" pitchFamily="50" charset="-127"/>
                  <a:ea typeface="맑은 고딕" panose="020B0503020000020004" pitchFamily="50" charset="-127"/>
                </a:rPr>
                <a:t>, </a:t>
              </a:r>
              <a:r>
                <a:rPr lang="ko-KR" altLang="en-US" sz="4000" kern="0" spc="0" dirty="0">
                  <a:solidFill>
                    <a:srgbClr val="000000"/>
                  </a:solidFill>
                  <a:effectLst/>
                  <a:latin typeface="맑은 고딕" panose="020B0503020000020004" pitchFamily="50" charset="-127"/>
                  <a:ea typeface="맑은 고딕" panose="020B0503020000020004" pitchFamily="50" charset="-127"/>
                </a:rPr>
                <a:t>돌멩이</a:t>
              </a:r>
              <a:r>
                <a:rPr lang="en-US" altLang="ko-KR" sz="4000" kern="0" spc="0" dirty="0">
                  <a:solidFill>
                    <a:srgbClr val="000000"/>
                  </a:solidFill>
                  <a:effectLst/>
                  <a:latin typeface="맑은 고딕" panose="020B0503020000020004" pitchFamily="50" charset="-127"/>
                  <a:ea typeface="맑은 고딕" panose="020B0503020000020004" pitchFamily="50" charset="-127"/>
                </a:rPr>
                <a:t>, </a:t>
              </a:r>
              <a:r>
                <a:rPr lang="ko-KR" altLang="en-US" sz="4000" kern="0" spc="0" dirty="0">
                  <a:solidFill>
                    <a:srgbClr val="000000"/>
                  </a:solidFill>
                  <a:effectLst/>
                  <a:latin typeface="맑은 고딕" panose="020B0503020000020004" pitchFamily="50" charset="-127"/>
                  <a:ea typeface="맑은 고딕" panose="020B0503020000020004" pitchFamily="50" charset="-127"/>
                </a:rPr>
                <a:t>꽃</a:t>
              </a:r>
              <a:r>
                <a:rPr lang="en-US" altLang="ko-KR" sz="4000" kern="0" spc="0" dirty="0">
                  <a:solidFill>
                    <a:srgbClr val="000000"/>
                  </a:solidFill>
                  <a:effectLst/>
                  <a:latin typeface="맑은 고딕" panose="020B0503020000020004" pitchFamily="50" charset="-127"/>
                  <a:ea typeface="맑은 고딕" panose="020B0503020000020004" pitchFamily="50" charset="-127"/>
                </a:rPr>
                <a:t>, </a:t>
              </a:r>
              <a:r>
                <a:rPr lang="ko-KR" altLang="en-US" sz="4000" kern="0" spc="0" dirty="0">
                  <a:solidFill>
                    <a:srgbClr val="000000"/>
                  </a:solidFill>
                  <a:effectLst/>
                  <a:latin typeface="맑은 고딕" panose="020B0503020000020004" pitchFamily="50" charset="-127"/>
                  <a:ea typeface="맑은 고딕" panose="020B0503020000020004" pitchFamily="50" charset="-127"/>
                </a:rPr>
                <a:t>솔방울</a:t>
              </a:r>
              <a:r>
                <a:rPr lang="en-US" altLang="ko-KR" sz="4000" kern="0" spc="0" dirty="0">
                  <a:solidFill>
                    <a:srgbClr val="000000"/>
                  </a:solidFill>
                  <a:effectLst/>
                  <a:latin typeface="맑은 고딕" panose="020B0503020000020004" pitchFamily="50" charset="-127"/>
                  <a:ea typeface="맑은 고딕" panose="020B0503020000020004" pitchFamily="50" charset="-127"/>
                </a:rPr>
                <a:t>, </a:t>
              </a:r>
              <a:r>
                <a:rPr lang="ko-KR" altLang="en-US" sz="4000" kern="0" spc="0" dirty="0">
                  <a:solidFill>
                    <a:srgbClr val="000000"/>
                  </a:solidFill>
                  <a:effectLst/>
                  <a:latin typeface="맑은 고딕" panose="020B0503020000020004" pitchFamily="50" charset="-127"/>
                  <a:ea typeface="맑은 고딕" panose="020B0503020000020004" pitchFamily="50" charset="-127"/>
                </a:rPr>
                <a:t>도토리 모자 등</a:t>
              </a:r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9ADA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6509326" y="3533053"/>
            <a:ext cx="5218871" cy="5878105"/>
            <a:chOff x="6509326" y="3533053"/>
            <a:chExt cx="5218871" cy="5878105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020690" y="754307"/>
              <a:ext cx="10437743" cy="11756209"/>
            </a:xfrm>
            <a:prstGeom prst="rect">
              <a:avLst/>
            </a:prstGeom>
          </p:spPr>
        </p:pic>
        <p:pic>
          <p:nvPicPr>
            <p:cNvPr id="4" name="Object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509326" y="3533053"/>
              <a:ext cx="5218871" cy="5878105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510986" y="399999"/>
            <a:ext cx="17266028" cy="9487001"/>
            <a:chOff x="516701" y="370142"/>
            <a:chExt cx="17266028" cy="9487001"/>
          </a:xfrm>
        </p:grpSpPr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-7883185" y="-4197685"/>
              <a:ext cx="34532055" cy="18974002"/>
            </a:xfrm>
            <a:prstGeom prst="rect">
              <a:avLst/>
            </a:prstGeom>
          </p:spPr>
        </p:pic>
        <p:pic>
          <p:nvPicPr>
            <p:cNvPr id="8" name="Object 7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16701" y="370142"/>
              <a:ext cx="17266028" cy="9487001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914827" y="152381"/>
            <a:ext cx="16279450" cy="926831"/>
            <a:chOff x="914827" y="152381"/>
            <a:chExt cx="16279450" cy="926831"/>
          </a:xfrm>
        </p:grpSpPr>
        <p:pic>
          <p:nvPicPr>
            <p:cNvPr id="20" name="Object 19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914827" y="152381"/>
              <a:ext cx="16279450" cy="926831"/>
            </a:xfrm>
            <a:prstGeom prst="rect">
              <a:avLst/>
            </a:prstGeom>
          </p:spPr>
        </p:pic>
      </p:grpSp>
      <p:grpSp>
        <p:nvGrpSpPr>
          <p:cNvPr id="18" name="그룹 1019">
            <a:extLst>
              <a:ext uri="{FF2B5EF4-FFF2-40B4-BE49-F238E27FC236}">
                <a16:creationId xmlns:a16="http://schemas.microsoft.com/office/drawing/2014/main" id="{B7D44436-AAD1-BC77-79B0-9D81347A21A2}"/>
              </a:ext>
            </a:extLst>
          </p:cNvPr>
          <p:cNvGrpSpPr/>
          <p:nvPr/>
        </p:nvGrpSpPr>
        <p:grpSpPr>
          <a:xfrm>
            <a:off x="8185896" y="-4082105"/>
            <a:ext cx="1408927" cy="12491420"/>
            <a:chOff x="8438394" y="-4113053"/>
            <a:chExt cx="1408927" cy="12491420"/>
          </a:xfrm>
        </p:grpSpPr>
        <p:pic>
          <p:nvPicPr>
            <p:cNvPr id="19" name="Object 66">
              <a:extLst>
                <a:ext uri="{FF2B5EF4-FFF2-40B4-BE49-F238E27FC236}">
                  <a16:creationId xmlns:a16="http://schemas.microsoft.com/office/drawing/2014/main" id="{D676B320-1611-5846-BA0D-E08CB05F996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 rot="-5400000">
              <a:off x="7825893" y="-10266800"/>
              <a:ext cx="2817854" cy="24982840"/>
            </a:xfrm>
            <a:prstGeom prst="rect">
              <a:avLst/>
            </a:prstGeom>
          </p:spPr>
        </p:pic>
        <p:pic>
          <p:nvPicPr>
            <p:cNvPr id="21" name="Object 67">
              <a:extLst>
                <a:ext uri="{FF2B5EF4-FFF2-40B4-BE49-F238E27FC236}">
                  <a16:creationId xmlns:a16="http://schemas.microsoft.com/office/drawing/2014/main" id="{055B80F7-4AB0-ACF7-B20F-750F24354035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 rot="-5400000">
              <a:off x="8438394" y="-4113053"/>
              <a:ext cx="1408927" cy="12491420"/>
            </a:xfrm>
            <a:prstGeom prst="rect">
              <a:avLst/>
            </a:prstGeom>
          </p:spPr>
        </p:pic>
      </p:grpSp>
      <p:sp>
        <p:nvSpPr>
          <p:cNvPr id="23" name="Object 70">
            <a:extLst>
              <a:ext uri="{FF2B5EF4-FFF2-40B4-BE49-F238E27FC236}">
                <a16:creationId xmlns:a16="http://schemas.microsoft.com/office/drawing/2014/main" id="{7510277A-F620-9DFC-F9A9-5A14D8BD3FE8}"/>
              </a:ext>
            </a:extLst>
          </p:cNvPr>
          <p:cNvSpPr txBox="1"/>
          <p:nvPr/>
        </p:nvSpPr>
        <p:spPr>
          <a:xfrm>
            <a:off x="812631" y="1701940"/>
            <a:ext cx="16812914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ko-KR" altLang="en-US" sz="5400" b="1" kern="0" spc="-400" dirty="0">
                <a:solidFill>
                  <a:schemeClr val="accent6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RIDIBatang" pitchFamily="34" charset="0"/>
              </a:rPr>
              <a:t>자연물</a:t>
            </a:r>
            <a:r>
              <a:rPr lang="ko-KR" altLang="en-US" sz="4800" b="1" kern="0" spc="-400" dirty="0">
                <a:solidFill>
                  <a:srgbClr val="4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RIDIBatang" pitchFamily="34" charset="0"/>
              </a:rPr>
              <a:t>을 활용한 친환경 </a:t>
            </a:r>
            <a:r>
              <a:rPr lang="ko-KR" altLang="en-US" sz="4800" b="1" kern="0" spc="-400" dirty="0" err="1">
                <a:solidFill>
                  <a:srgbClr val="4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RIDIBatang" pitchFamily="34" charset="0"/>
              </a:rPr>
              <a:t>놀잇감</a:t>
            </a:r>
            <a:r>
              <a:rPr lang="ko-KR" altLang="en-US" sz="4800" b="1" kern="0" spc="-400" dirty="0">
                <a:solidFill>
                  <a:srgbClr val="172F16"/>
                </a:solidFill>
                <a:latin typeface="RIDIBatang" pitchFamily="34" charset="0"/>
                <a:cs typeface="RIDIBatang" pitchFamily="34" charset="0"/>
              </a:rPr>
              <a:t> </a:t>
            </a:r>
            <a:endParaRPr lang="en-US" sz="4800" dirty="0"/>
          </a:p>
        </p:txBody>
      </p:sp>
      <p:grpSp>
        <p:nvGrpSpPr>
          <p:cNvPr id="25" name="그룹 1008">
            <a:extLst>
              <a:ext uri="{FF2B5EF4-FFF2-40B4-BE49-F238E27FC236}">
                <a16:creationId xmlns:a16="http://schemas.microsoft.com/office/drawing/2014/main" id="{68443C72-BEE9-254B-4C87-D8AA748CE43E}"/>
              </a:ext>
            </a:extLst>
          </p:cNvPr>
          <p:cNvGrpSpPr/>
          <p:nvPr/>
        </p:nvGrpSpPr>
        <p:grpSpPr>
          <a:xfrm>
            <a:off x="5105400" y="2510715"/>
            <a:ext cx="2560274" cy="256146"/>
            <a:chOff x="9408221" y="2643042"/>
            <a:chExt cx="2560274" cy="256146"/>
          </a:xfrm>
        </p:grpSpPr>
        <p:pic>
          <p:nvPicPr>
            <p:cNvPr id="26" name="Object 26">
              <a:extLst>
                <a:ext uri="{FF2B5EF4-FFF2-40B4-BE49-F238E27FC236}">
                  <a16:creationId xmlns:a16="http://schemas.microsoft.com/office/drawing/2014/main" id="{4E1CBC81-1B5E-C3DC-257A-50DC9C145359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9408221" y="2643042"/>
              <a:ext cx="2560274" cy="256146"/>
            </a:xfrm>
            <a:prstGeom prst="rect">
              <a:avLst/>
            </a:prstGeom>
          </p:spPr>
        </p:pic>
      </p:grpSp>
      <p:pic>
        <p:nvPicPr>
          <p:cNvPr id="5" name="그림 4">
            <a:extLst>
              <a:ext uri="{FF2B5EF4-FFF2-40B4-BE49-F238E27FC236}">
                <a16:creationId xmlns:a16="http://schemas.microsoft.com/office/drawing/2014/main" id="{D17F8792-13C6-FAA2-036C-0CA96B29AA08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021451" y="4604896"/>
            <a:ext cx="4335432" cy="305033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AFF42A93-0FF3-3027-0E1A-EEAC89639880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853257" y="3940866"/>
            <a:ext cx="2786995" cy="371723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E36EDBC2-E449-A182-53F7-7CA5F98EE5C4}"/>
              </a:ext>
            </a:extLst>
          </p:cNvPr>
          <p:cNvPicPr>
            <a:picLocks noChangeAspect="1"/>
          </p:cNvPicPr>
          <p:nvPr/>
        </p:nvPicPr>
        <p:blipFill rotWithShape="1">
          <a:blip r:embed="rId12"/>
          <a:srcRect l="7046" t="3760" r="6524" b="52941"/>
          <a:stretch/>
        </p:blipFill>
        <p:spPr>
          <a:xfrm>
            <a:off x="1716454" y="4607766"/>
            <a:ext cx="2808623" cy="305033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64059074-ECF0-E7A7-FA51-61B155CAB120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3136627" y="4793159"/>
            <a:ext cx="3474973" cy="262360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810977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97A28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8031208" y="-4057724"/>
            <a:ext cx="34532055" cy="18974002"/>
            <a:chOff x="-8031208" y="-4057724"/>
            <a:chExt cx="34532055" cy="18974002"/>
          </a:xfrm>
        </p:grpSpPr>
        <p:grpSp>
          <p:nvGrpSpPr>
            <p:cNvPr id="1002" name="그룹 1002"/>
            <p:cNvGrpSpPr/>
            <p:nvPr/>
          </p:nvGrpSpPr>
          <p:grpSpPr>
            <a:xfrm>
              <a:off x="-8031208" y="-4057724"/>
              <a:ext cx="34532055" cy="18974002"/>
              <a:chOff x="-8031208" y="-4057724"/>
              <a:chExt cx="34532055" cy="18974002"/>
            </a:xfrm>
          </p:grpSpPr>
          <p:pic>
            <p:nvPicPr>
              <p:cNvPr id="4" name="Object 3"/>
              <p:cNvPicPr>
                <a:picLocks noChangeAspect="1"/>
              </p:cNvPicPr>
              <p:nvPr/>
            </p:nvPicPr>
            <p:blipFill>
              <a:blip r:embed="rId2" cstate="print"/>
              <a:stretch>
                <a:fillRect/>
              </a:stretch>
            </p:blipFill>
            <p:spPr>
              <a:xfrm>
                <a:off x="-8031208" y="-4057724"/>
                <a:ext cx="34532055" cy="18974002"/>
              </a:xfrm>
              <a:prstGeom prst="rect">
                <a:avLst/>
              </a:prstGeom>
            </p:spPr>
          </p:pic>
          <p:pic>
            <p:nvPicPr>
              <p:cNvPr id="5" name="Object 4"/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516701" y="370142"/>
                <a:ext cx="17266028" cy="9487001"/>
              </a:xfrm>
              <a:prstGeom prst="rect">
                <a:avLst/>
              </a:prstGeom>
            </p:spPr>
          </p:pic>
        </p:grpSp>
        <p:grpSp>
          <p:nvGrpSpPr>
            <p:cNvPr id="1003" name="그룹 1003"/>
            <p:cNvGrpSpPr/>
            <p:nvPr/>
          </p:nvGrpSpPr>
          <p:grpSpPr>
            <a:xfrm>
              <a:off x="914827" y="152381"/>
              <a:ext cx="16279450" cy="926831"/>
              <a:chOff x="914827" y="152381"/>
              <a:chExt cx="16279450" cy="926831"/>
            </a:xfrm>
          </p:grpSpPr>
          <p:pic>
            <p:nvPicPr>
              <p:cNvPr id="8" name="Object 7"/>
              <p:cNvPicPr>
                <a:picLocks noChangeAspect="1"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914827" y="152381"/>
                <a:ext cx="16279450" cy="926831"/>
              </a:xfrm>
              <a:prstGeom prst="rect">
                <a:avLst/>
              </a:prstGeom>
            </p:spPr>
          </p:pic>
        </p:grpSp>
      </p:grpSp>
      <p:grpSp>
        <p:nvGrpSpPr>
          <p:cNvPr id="6" name="그룹 5">
            <a:extLst>
              <a:ext uri="{FF2B5EF4-FFF2-40B4-BE49-F238E27FC236}">
                <a16:creationId xmlns:a16="http://schemas.microsoft.com/office/drawing/2014/main" id="{2E09C63B-3769-EFED-8E5C-1AC8338F4ACF}"/>
              </a:ext>
            </a:extLst>
          </p:cNvPr>
          <p:cNvGrpSpPr/>
          <p:nvPr/>
        </p:nvGrpSpPr>
        <p:grpSpPr>
          <a:xfrm>
            <a:off x="812631" y="-4113053"/>
            <a:ext cx="16812914" cy="12491420"/>
            <a:chOff x="812631" y="-4113053"/>
            <a:chExt cx="16812914" cy="12491420"/>
          </a:xfrm>
        </p:grpSpPr>
        <p:grpSp>
          <p:nvGrpSpPr>
            <p:cNvPr id="1019" name="그룹 1019"/>
            <p:cNvGrpSpPr/>
            <p:nvPr/>
          </p:nvGrpSpPr>
          <p:grpSpPr>
            <a:xfrm>
              <a:off x="8438394" y="-4113053"/>
              <a:ext cx="1408927" cy="12491420"/>
              <a:chOff x="8438394" y="-4113053"/>
              <a:chExt cx="1408927" cy="12491420"/>
            </a:xfrm>
          </p:grpSpPr>
          <p:pic>
            <p:nvPicPr>
              <p:cNvPr id="67" name="Object 66"/>
              <p:cNvPicPr>
                <a:picLocks noChangeAspect="1"/>
              </p:cNvPicPr>
              <p:nvPr/>
            </p:nvPicPr>
            <p:blipFill>
              <a:blip r:embed="rId5" cstate="print"/>
              <a:stretch>
                <a:fillRect/>
              </a:stretch>
            </p:blipFill>
            <p:spPr>
              <a:xfrm rot="-5400000">
                <a:off x="7825893" y="-10266800"/>
                <a:ext cx="2817854" cy="24982840"/>
              </a:xfrm>
              <a:prstGeom prst="rect">
                <a:avLst/>
              </a:prstGeom>
            </p:spPr>
          </p:pic>
          <p:pic>
            <p:nvPicPr>
              <p:cNvPr id="68" name="Object 67"/>
              <p:cNvPicPr>
                <a:picLocks noChangeAspect="1"/>
              </p:cNvPicPr>
              <p:nvPr/>
            </p:nvPicPr>
            <p:blipFill>
              <a:blip r:embed="rId6" cstate="print"/>
              <a:stretch>
                <a:fillRect/>
              </a:stretch>
            </p:blipFill>
            <p:spPr>
              <a:xfrm rot="-5400000">
                <a:off x="8438394" y="-4113053"/>
                <a:ext cx="1408927" cy="12491420"/>
              </a:xfrm>
              <a:prstGeom prst="rect">
                <a:avLst/>
              </a:prstGeom>
            </p:spPr>
          </p:pic>
        </p:grpSp>
        <p:sp>
          <p:nvSpPr>
            <p:cNvPr id="70" name="Object 70"/>
            <p:cNvSpPr txBox="1"/>
            <p:nvPr/>
          </p:nvSpPr>
          <p:spPr>
            <a:xfrm>
              <a:off x="812631" y="1701940"/>
              <a:ext cx="16812914" cy="92333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ko-KR" altLang="en-US" sz="4800" b="1" kern="0" spc="-400" dirty="0">
                  <a:solidFill>
                    <a:srgbClr val="443434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RIDIBatang" pitchFamily="34" charset="0"/>
                </a:rPr>
                <a:t>활용가능한 친환경 </a:t>
              </a:r>
              <a:r>
                <a:rPr lang="ko-KR" altLang="en-US" sz="4800" b="1" kern="0" spc="-400" dirty="0" err="1">
                  <a:solidFill>
                    <a:srgbClr val="443434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RIDIBatang" pitchFamily="34" charset="0"/>
                </a:rPr>
                <a:t>놀잇감</a:t>
              </a:r>
              <a:r>
                <a:rPr lang="ko-KR" altLang="en-US" sz="4800" b="1" kern="0" spc="-400" dirty="0">
                  <a:solidFill>
                    <a:srgbClr val="443434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RIDIBatang" pitchFamily="34" charset="0"/>
                </a:rPr>
                <a:t> 재료 </a:t>
              </a:r>
              <a:r>
                <a:rPr lang="ko-KR" altLang="en-US" sz="5400" b="1" kern="0" spc="-400" dirty="0">
                  <a:solidFill>
                    <a:schemeClr val="accent6">
                      <a:lumMod val="50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RIDIBatang" pitchFamily="34" charset="0"/>
                </a:rPr>
                <a:t>음식물</a:t>
              </a:r>
              <a:r>
                <a:rPr lang="ko-KR" altLang="en-US" sz="4400" b="1" kern="0" spc="-400" dirty="0">
                  <a:solidFill>
                    <a:srgbClr val="443434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RIDIBatang" pitchFamily="34" charset="0"/>
                </a:rPr>
                <a:t> </a:t>
              </a:r>
              <a:endParaRPr lang="en-US" sz="4800" dirty="0"/>
            </a:p>
          </p:txBody>
        </p:sp>
        <p:grpSp>
          <p:nvGrpSpPr>
            <p:cNvPr id="2" name="그룹 1008">
              <a:extLst>
                <a:ext uri="{FF2B5EF4-FFF2-40B4-BE49-F238E27FC236}">
                  <a16:creationId xmlns:a16="http://schemas.microsoft.com/office/drawing/2014/main" id="{99FFD4F0-FFB3-D4C8-C98F-11FDA0221F1A}"/>
                </a:ext>
              </a:extLst>
            </p:cNvPr>
            <p:cNvGrpSpPr/>
            <p:nvPr/>
          </p:nvGrpSpPr>
          <p:grpSpPr>
            <a:xfrm>
              <a:off x="12065184" y="2513378"/>
              <a:ext cx="2560274" cy="256146"/>
              <a:chOff x="15865117" y="2645705"/>
              <a:chExt cx="2560274" cy="256146"/>
            </a:xfrm>
          </p:grpSpPr>
          <p:pic>
            <p:nvPicPr>
              <p:cNvPr id="3" name="Object 26">
                <a:extLst>
                  <a:ext uri="{FF2B5EF4-FFF2-40B4-BE49-F238E27FC236}">
                    <a16:creationId xmlns:a16="http://schemas.microsoft.com/office/drawing/2014/main" id="{E597ACA8-442B-F12A-2385-F91CB66D6FA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/>
              <a:stretch>
                <a:fillRect/>
              </a:stretch>
            </p:blipFill>
            <p:spPr>
              <a:xfrm>
                <a:off x="15865117" y="2645705"/>
                <a:ext cx="2560274" cy="256146"/>
              </a:xfrm>
              <a:prstGeom prst="rect">
                <a:avLst/>
              </a:prstGeom>
            </p:spPr>
          </p:pic>
        </p:grpSp>
      </p:grpSp>
      <p:pic>
        <p:nvPicPr>
          <p:cNvPr id="10" name="그림 9">
            <a:extLst>
              <a:ext uri="{FF2B5EF4-FFF2-40B4-BE49-F238E27FC236}">
                <a16:creationId xmlns:a16="http://schemas.microsoft.com/office/drawing/2014/main" id="{F073B8E3-BD7B-B6A1-1999-0CC9973FA255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6933" b="9669"/>
          <a:stretch/>
        </p:blipFill>
        <p:spPr>
          <a:xfrm rot="5400000">
            <a:off x="1679081" y="3328189"/>
            <a:ext cx="3526737" cy="42021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15" name="그룹 1001">
            <a:extLst>
              <a:ext uri="{FF2B5EF4-FFF2-40B4-BE49-F238E27FC236}">
                <a16:creationId xmlns:a16="http://schemas.microsoft.com/office/drawing/2014/main" id="{B37DCE19-803E-D95E-1646-65525A12664A}"/>
              </a:ext>
            </a:extLst>
          </p:cNvPr>
          <p:cNvGrpSpPr/>
          <p:nvPr/>
        </p:nvGrpSpPr>
        <p:grpSpPr>
          <a:xfrm>
            <a:off x="9584950" y="3459849"/>
            <a:ext cx="3314215" cy="2473054"/>
            <a:chOff x="1977640" y="528463"/>
            <a:chExt cx="6171429" cy="4117500"/>
          </a:xfrm>
        </p:grpSpPr>
        <p:pic>
          <p:nvPicPr>
            <p:cNvPr id="18" name="Object 2">
              <a:extLst>
                <a:ext uri="{FF2B5EF4-FFF2-40B4-BE49-F238E27FC236}">
                  <a16:creationId xmlns:a16="http://schemas.microsoft.com/office/drawing/2014/main" id="{517521DA-D947-0337-FB4B-C4582365919B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977640" y="528463"/>
              <a:ext cx="6171429" cy="4117500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</p:grpSp>
      <p:grpSp>
        <p:nvGrpSpPr>
          <p:cNvPr id="19" name="그룹 1002">
            <a:extLst>
              <a:ext uri="{FF2B5EF4-FFF2-40B4-BE49-F238E27FC236}">
                <a16:creationId xmlns:a16="http://schemas.microsoft.com/office/drawing/2014/main" id="{760675B9-AB48-E889-A986-039515B752C1}"/>
              </a:ext>
            </a:extLst>
          </p:cNvPr>
          <p:cNvGrpSpPr/>
          <p:nvPr/>
        </p:nvGrpSpPr>
        <p:grpSpPr>
          <a:xfrm>
            <a:off x="13130090" y="3449246"/>
            <a:ext cx="3314215" cy="2473054"/>
            <a:chOff x="9142857" y="514286"/>
            <a:chExt cx="6171429" cy="4628571"/>
          </a:xfrm>
        </p:grpSpPr>
        <p:pic>
          <p:nvPicPr>
            <p:cNvPr id="22" name="Object 5">
              <a:extLst>
                <a:ext uri="{FF2B5EF4-FFF2-40B4-BE49-F238E27FC236}">
                  <a16:creationId xmlns:a16="http://schemas.microsoft.com/office/drawing/2014/main" id="{6404492F-9668-45DD-27D0-7FEF4CE010A4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9142857" y="514286"/>
              <a:ext cx="6171429" cy="4628571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</p:grpSp>
      <p:grpSp>
        <p:nvGrpSpPr>
          <p:cNvPr id="25" name="그룹 1003">
            <a:extLst>
              <a:ext uri="{FF2B5EF4-FFF2-40B4-BE49-F238E27FC236}">
                <a16:creationId xmlns:a16="http://schemas.microsoft.com/office/drawing/2014/main" id="{A420EA11-4BE0-E9B2-9B11-8327CAD7B454}"/>
              </a:ext>
            </a:extLst>
          </p:cNvPr>
          <p:cNvGrpSpPr/>
          <p:nvPr/>
        </p:nvGrpSpPr>
        <p:grpSpPr>
          <a:xfrm>
            <a:off x="6124613" y="3907295"/>
            <a:ext cx="2657289" cy="3323295"/>
            <a:chOff x="951640" y="3183486"/>
            <a:chExt cx="4111714" cy="6171429"/>
          </a:xfrm>
        </p:grpSpPr>
        <p:pic>
          <p:nvPicPr>
            <p:cNvPr id="27" name="Object 8">
              <a:extLst>
                <a:ext uri="{FF2B5EF4-FFF2-40B4-BE49-F238E27FC236}">
                  <a16:creationId xmlns:a16="http://schemas.microsoft.com/office/drawing/2014/main" id="{81526B41-9743-30E0-BA20-5A19CB8C7BBA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951640" y="3183486"/>
              <a:ext cx="4111714" cy="6171429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</p:grpSp>
      <p:grpSp>
        <p:nvGrpSpPr>
          <p:cNvPr id="37" name="그룹 36">
            <a:extLst>
              <a:ext uri="{FF2B5EF4-FFF2-40B4-BE49-F238E27FC236}">
                <a16:creationId xmlns:a16="http://schemas.microsoft.com/office/drawing/2014/main" id="{EBB456AE-4777-0ABD-E56C-CF40066B75DB}"/>
              </a:ext>
            </a:extLst>
          </p:cNvPr>
          <p:cNvGrpSpPr/>
          <p:nvPr/>
        </p:nvGrpSpPr>
        <p:grpSpPr>
          <a:xfrm>
            <a:off x="9957931" y="6217655"/>
            <a:ext cx="5882468" cy="1774927"/>
            <a:chOff x="10452005" y="6856876"/>
            <a:chExt cx="7140314" cy="2567225"/>
          </a:xfrm>
        </p:grpSpPr>
        <p:grpSp>
          <p:nvGrpSpPr>
            <p:cNvPr id="28" name="그룹 1004">
              <a:extLst>
                <a:ext uri="{FF2B5EF4-FFF2-40B4-BE49-F238E27FC236}">
                  <a16:creationId xmlns:a16="http://schemas.microsoft.com/office/drawing/2014/main" id="{9ABFA85B-3706-CF64-4674-352C1172AAF5}"/>
                </a:ext>
              </a:extLst>
            </p:cNvPr>
            <p:cNvGrpSpPr/>
            <p:nvPr/>
          </p:nvGrpSpPr>
          <p:grpSpPr>
            <a:xfrm>
              <a:off x="13480605" y="6856877"/>
              <a:ext cx="4111714" cy="2567224"/>
              <a:chOff x="10633540" y="6488722"/>
              <a:chExt cx="6171429" cy="3796992"/>
            </a:xfrm>
          </p:grpSpPr>
          <p:pic>
            <p:nvPicPr>
              <p:cNvPr id="31" name="Object 11">
                <a:extLst>
                  <a:ext uri="{FF2B5EF4-FFF2-40B4-BE49-F238E27FC236}">
                    <a16:creationId xmlns:a16="http://schemas.microsoft.com/office/drawing/2014/main" id="{E12C12B4-F26B-AE3B-E3DF-41F3471620D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>
                <a:off x="10633540" y="6488722"/>
                <a:ext cx="6171429" cy="3796992"/>
              </a:xfrm>
              <a:prstGeom prst="rect">
                <a:avLst/>
              </a:prstGeom>
              <a:ln>
                <a:noFill/>
              </a:ln>
              <a:effectLst>
                <a:softEdge rad="112500"/>
              </a:effectLst>
            </p:spPr>
          </p:pic>
        </p:grpSp>
        <p:grpSp>
          <p:nvGrpSpPr>
            <p:cNvPr id="32" name="그룹 1005">
              <a:extLst>
                <a:ext uri="{FF2B5EF4-FFF2-40B4-BE49-F238E27FC236}">
                  <a16:creationId xmlns:a16="http://schemas.microsoft.com/office/drawing/2014/main" id="{E70CB0BB-E0D3-C5ED-A8A6-926CCF6184C6}"/>
                </a:ext>
              </a:extLst>
            </p:cNvPr>
            <p:cNvGrpSpPr/>
            <p:nvPr/>
          </p:nvGrpSpPr>
          <p:grpSpPr>
            <a:xfrm>
              <a:off x="10452005" y="6856876"/>
              <a:ext cx="4111714" cy="2567223"/>
              <a:chOff x="6206211" y="5536651"/>
              <a:chExt cx="6171429" cy="4111714"/>
            </a:xfrm>
          </p:grpSpPr>
          <p:pic>
            <p:nvPicPr>
              <p:cNvPr id="35" name="Object 14">
                <a:extLst>
                  <a:ext uri="{FF2B5EF4-FFF2-40B4-BE49-F238E27FC236}">
                    <a16:creationId xmlns:a16="http://schemas.microsoft.com/office/drawing/2014/main" id="{9E444647-5F98-AFDC-E7FE-50860E02798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 cstate="print"/>
              <a:stretch>
                <a:fillRect/>
              </a:stretch>
            </p:blipFill>
            <p:spPr>
              <a:xfrm>
                <a:off x="6206211" y="5536651"/>
                <a:ext cx="6171429" cy="4111714"/>
              </a:xfrm>
              <a:prstGeom prst="rect">
                <a:avLst/>
              </a:prstGeom>
              <a:ln>
                <a:noFill/>
              </a:ln>
              <a:effectLst>
                <a:softEdge rad="112500"/>
              </a:effectLst>
            </p:spPr>
          </p:pic>
        </p:grpSp>
      </p:grpSp>
      <p:grpSp>
        <p:nvGrpSpPr>
          <p:cNvPr id="40" name="그룹 39">
            <a:extLst>
              <a:ext uri="{FF2B5EF4-FFF2-40B4-BE49-F238E27FC236}">
                <a16:creationId xmlns:a16="http://schemas.microsoft.com/office/drawing/2014/main" id="{DE076FEC-ED66-5A87-C41E-821702295001}"/>
              </a:ext>
            </a:extLst>
          </p:cNvPr>
          <p:cNvGrpSpPr/>
          <p:nvPr/>
        </p:nvGrpSpPr>
        <p:grpSpPr>
          <a:xfrm>
            <a:off x="2695290" y="8044214"/>
            <a:ext cx="13992510" cy="1547818"/>
            <a:chOff x="2243505" y="3680753"/>
            <a:chExt cx="13992510" cy="1547818"/>
          </a:xfrm>
        </p:grpSpPr>
        <p:grpSp>
          <p:nvGrpSpPr>
            <p:cNvPr id="41" name="그룹 40">
              <a:extLst>
                <a:ext uri="{FF2B5EF4-FFF2-40B4-BE49-F238E27FC236}">
                  <a16:creationId xmlns:a16="http://schemas.microsoft.com/office/drawing/2014/main" id="{12284092-3766-D713-D3AD-0AA6B96ED0E6}"/>
                </a:ext>
              </a:extLst>
            </p:cNvPr>
            <p:cNvGrpSpPr/>
            <p:nvPr/>
          </p:nvGrpSpPr>
          <p:grpSpPr>
            <a:xfrm>
              <a:off x="2243505" y="3680753"/>
              <a:ext cx="13992510" cy="1547818"/>
              <a:chOff x="2243505" y="3680753"/>
              <a:chExt cx="13992510" cy="1547818"/>
            </a:xfrm>
          </p:grpSpPr>
          <p:pic>
            <p:nvPicPr>
              <p:cNvPr id="45" name="Object 33">
                <a:extLst>
                  <a:ext uri="{FF2B5EF4-FFF2-40B4-BE49-F238E27FC236}">
                    <a16:creationId xmlns:a16="http://schemas.microsoft.com/office/drawing/2014/main" id="{33CCED0D-A740-2D40-CC99-DC973864D71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 cstate="print"/>
              <a:stretch>
                <a:fillRect/>
              </a:stretch>
            </p:blipFill>
            <p:spPr>
              <a:xfrm>
                <a:off x="2800901" y="3847605"/>
                <a:ext cx="13435114" cy="1380966"/>
              </a:xfrm>
              <a:prstGeom prst="rect">
                <a:avLst/>
              </a:prstGeom>
            </p:spPr>
          </p:pic>
          <p:pic>
            <p:nvPicPr>
              <p:cNvPr id="47" name="Object 37">
                <a:extLst>
                  <a:ext uri="{FF2B5EF4-FFF2-40B4-BE49-F238E27FC236}">
                    <a16:creationId xmlns:a16="http://schemas.microsoft.com/office/drawing/2014/main" id="{1EF6A275-A464-5E9D-7580-9BA727D7D70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5" cstate="print"/>
              <a:stretch>
                <a:fillRect/>
              </a:stretch>
            </p:blipFill>
            <p:spPr>
              <a:xfrm rot="19620000">
                <a:off x="2243505" y="3680753"/>
                <a:ext cx="1786076" cy="687969"/>
              </a:xfrm>
              <a:prstGeom prst="rect">
                <a:avLst/>
              </a:prstGeom>
            </p:spPr>
          </p:pic>
        </p:grpSp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0D8BC6F9-2CEA-A573-7A12-EDF509815BBD}"/>
                </a:ext>
              </a:extLst>
            </p:cNvPr>
            <p:cNvSpPr txBox="1"/>
            <p:nvPr/>
          </p:nvSpPr>
          <p:spPr>
            <a:xfrm>
              <a:off x="3088816" y="4234878"/>
              <a:ext cx="12971821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4000" kern="0" spc="0" dirty="0">
                  <a:solidFill>
                    <a:srgbClr val="000000"/>
                  </a:solidFill>
                  <a:effectLst/>
                  <a:latin typeface="맑은 고딕" panose="020B0503020000020004" pitchFamily="50" charset="-127"/>
                  <a:ea typeface="맑은 고딕" panose="020B0503020000020004" pitchFamily="50" charset="-127"/>
                </a:rPr>
                <a:t>밀가루</a:t>
              </a:r>
              <a:r>
                <a:rPr lang="en-US" altLang="ko-KR" sz="4000" kern="0" spc="0" dirty="0">
                  <a:solidFill>
                    <a:srgbClr val="000000"/>
                  </a:solidFill>
                  <a:effectLst/>
                  <a:latin typeface="맑은 고딕" panose="020B0503020000020004" pitchFamily="50" charset="-127"/>
                  <a:ea typeface="맑은 고딕" panose="020B0503020000020004" pitchFamily="50" charset="-127"/>
                </a:rPr>
                <a:t>, </a:t>
              </a:r>
              <a:r>
                <a:rPr lang="ko-KR" altLang="en-US" sz="4000" kern="0" spc="0" dirty="0">
                  <a:solidFill>
                    <a:srgbClr val="000000"/>
                  </a:solidFill>
                  <a:effectLst/>
                  <a:latin typeface="맑은 고딕" panose="020B0503020000020004" pitchFamily="50" charset="-127"/>
                  <a:ea typeface="맑은 고딕" panose="020B0503020000020004" pitchFamily="50" charset="-127"/>
                </a:rPr>
                <a:t>쌀</a:t>
              </a:r>
              <a:r>
                <a:rPr lang="en-US" altLang="ko-KR" sz="4000" kern="0" spc="0" dirty="0">
                  <a:solidFill>
                    <a:srgbClr val="000000"/>
                  </a:solidFill>
                  <a:effectLst/>
                  <a:latin typeface="맑은 고딕" panose="020B0503020000020004" pitchFamily="50" charset="-127"/>
                  <a:ea typeface="맑은 고딕" panose="020B0503020000020004" pitchFamily="50" charset="-127"/>
                </a:rPr>
                <a:t>, </a:t>
              </a:r>
              <a:r>
                <a:rPr lang="ko-KR" altLang="en-US" sz="4000" kern="0" spc="0" dirty="0">
                  <a:solidFill>
                    <a:srgbClr val="000000"/>
                  </a:solidFill>
                  <a:effectLst/>
                  <a:latin typeface="맑은 고딕" panose="020B0503020000020004" pitchFamily="50" charset="-127"/>
                  <a:ea typeface="맑은 고딕" panose="020B0503020000020004" pitchFamily="50" charset="-127"/>
                </a:rPr>
                <a:t>쌀가루</a:t>
              </a:r>
              <a:r>
                <a:rPr lang="en-US" altLang="ko-KR" sz="4000" kern="0" spc="0" dirty="0">
                  <a:solidFill>
                    <a:srgbClr val="000000"/>
                  </a:solidFill>
                  <a:effectLst/>
                  <a:latin typeface="맑은 고딕" panose="020B0503020000020004" pitchFamily="50" charset="-127"/>
                  <a:ea typeface="맑은 고딕" panose="020B0503020000020004" pitchFamily="50" charset="-127"/>
                </a:rPr>
                <a:t>, </a:t>
              </a:r>
              <a:r>
                <a:rPr lang="ko-KR" altLang="en-US" sz="4000" kern="0" spc="0" dirty="0" err="1">
                  <a:solidFill>
                    <a:srgbClr val="000000"/>
                  </a:solidFill>
                  <a:effectLst/>
                  <a:latin typeface="맑은 고딕" panose="020B0503020000020004" pitchFamily="50" charset="-127"/>
                  <a:ea typeface="맑은 고딕" panose="020B0503020000020004" pitchFamily="50" charset="-127"/>
                </a:rPr>
                <a:t>쌀종이</a:t>
              </a:r>
              <a:r>
                <a:rPr lang="en-US" altLang="ko-KR" sz="4000" kern="0" spc="0" dirty="0">
                  <a:solidFill>
                    <a:srgbClr val="000000"/>
                  </a:solidFill>
                  <a:effectLst/>
                  <a:latin typeface="맑은 고딕" panose="020B0503020000020004" pitchFamily="50" charset="-127"/>
                  <a:ea typeface="맑은 고딕" panose="020B0503020000020004" pitchFamily="50" charset="-127"/>
                </a:rPr>
                <a:t>, </a:t>
              </a:r>
              <a:r>
                <a:rPr lang="ko-KR" altLang="en-US" sz="4000" kern="0" spc="0" dirty="0">
                  <a:solidFill>
                    <a:srgbClr val="000000"/>
                  </a:solidFill>
                  <a:effectLst/>
                  <a:latin typeface="맑은 고딕" panose="020B0503020000020004" pitchFamily="50" charset="-127"/>
                  <a:ea typeface="맑은 고딕" panose="020B0503020000020004" pitchFamily="50" charset="-127"/>
                </a:rPr>
                <a:t>보리</a:t>
              </a:r>
              <a:r>
                <a:rPr lang="en-US" altLang="ko-KR" sz="4000" kern="0" spc="0" dirty="0">
                  <a:solidFill>
                    <a:srgbClr val="000000"/>
                  </a:solidFill>
                  <a:effectLst/>
                  <a:latin typeface="맑은 고딕" panose="020B0503020000020004" pitchFamily="50" charset="-127"/>
                  <a:ea typeface="맑은 고딕" panose="020B0503020000020004" pitchFamily="50" charset="-127"/>
                </a:rPr>
                <a:t>, </a:t>
              </a:r>
              <a:r>
                <a:rPr lang="ko-KR" altLang="en-US" sz="4000" kern="0" spc="0" dirty="0">
                  <a:solidFill>
                    <a:srgbClr val="000000"/>
                  </a:solidFill>
                  <a:effectLst/>
                  <a:latin typeface="맑은 고딕" panose="020B0503020000020004" pitchFamily="50" charset="-127"/>
                  <a:ea typeface="맑은 고딕" panose="020B0503020000020004" pitchFamily="50" charset="-127"/>
                </a:rPr>
                <a:t>콩</a:t>
              </a:r>
              <a:r>
                <a:rPr lang="en-US" altLang="ko-KR" sz="4000" kern="0" spc="0" dirty="0">
                  <a:solidFill>
                    <a:srgbClr val="000000"/>
                  </a:solidFill>
                  <a:effectLst/>
                  <a:latin typeface="맑은 고딕" panose="020B0503020000020004" pitchFamily="50" charset="-127"/>
                  <a:ea typeface="맑은 고딕" panose="020B0503020000020004" pitchFamily="50" charset="-127"/>
                </a:rPr>
                <a:t>, </a:t>
              </a:r>
              <a:r>
                <a:rPr lang="ko-KR" altLang="en-US" sz="4000" kern="0" spc="0" dirty="0">
                  <a:solidFill>
                    <a:srgbClr val="000000"/>
                  </a:solidFill>
                  <a:effectLst/>
                  <a:latin typeface="맑은 고딕" panose="020B0503020000020004" pitchFamily="50" charset="-127"/>
                  <a:ea typeface="맑은 고딕" panose="020B0503020000020004" pitchFamily="50" charset="-127"/>
                </a:rPr>
                <a:t>조</a:t>
              </a:r>
              <a:r>
                <a:rPr lang="en-US" altLang="ko-KR" sz="4000" kern="0" spc="0" dirty="0">
                  <a:solidFill>
                    <a:srgbClr val="000000"/>
                  </a:solidFill>
                  <a:effectLst/>
                  <a:latin typeface="맑은 고딕" panose="020B0503020000020004" pitchFamily="50" charset="-127"/>
                  <a:ea typeface="맑은 고딕" panose="020B0503020000020004" pitchFamily="50" charset="-127"/>
                </a:rPr>
                <a:t>, </a:t>
              </a:r>
              <a:r>
                <a:rPr lang="ko-KR" altLang="en-US" sz="4000" kern="0" spc="0" dirty="0">
                  <a:solidFill>
                    <a:srgbClr val="000000"/>
                  </a:solidFill>
                  <a:effectLst/>
                  <a:latin typeface="맑은 고딕" panose="020B0503020000020004" pitchFamily="50" charset="-127"/>
                  <a:ea typeface="맑은 고딕" panose="020B0503020000020004" pitchFamily="50" charset="-127"/>
                </a:rPr>
                <a:t>파스타</a:t>
              </a:r>
              <a:r>
                <a:rPr lang="en-US" altLang="ko-KR" sz="4000" kern="0" spc="0" dirty="0">
                  <a:solidFill>
                    <a:srgbClr val="000000"/>
                  </a:solidFill>
                  <a:effectLst/>
                  <a:latin typeface="맑은 고딕" panose="020B0503020000020004" pitchFamily="50" charset="-127"/>
                  <a:ea typeface="맑은 고딕" panose="020B0503020000020004" pitchFamily="50" charset="-127"/>
                </a:rPr>
                <a:t>, </a:t>
              </a:r>
              <a:r>
                <a:rPr lang="ko-KR" altLang="en-US" sz="4000" kern="0" spc="0" dirty="0">
                  <a:solidFill>
                    <a:srgbClr val="000000"/>
                  </a:solidFill>
                  <a:effectLst/>
                  <a:latin typeface="맑은 고딕" panose="020B0503020000020004" pitchFamily="50" charset="-127"/>
                  <a:ea typeface="맑은 고딕" panose="020B0503020000020004" pitchFamily="50" charset="-127"/>
                </a:rPr>
                <a:t>당면 등</a:t>
              </a:r>
            </a:p>
          </p:txBody>
        </p:sp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7A28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516701" y="152381"/>
            <a:ext cx="17266667" cy="9712999"/>
            <a:chOff x="516701" y="152381"/>
            <a:chExt cx="17266667" cy="9712999"/>
          </a:xfrm>
        </p:grpSpPr>
        <p:grpSp>
          <p:nvGrpSpPr>
            <p:cNvPr id="1002" name="그룹 1002"/>
            <p:cNvGrpSpPr/>
            <p:nvPr/>
          </p:nvGrpSpPr>
          <p:grpSpPr>
            <a:xfrm>
              <a:off x="516701" y="370142"/>
              <a:ext cx="17266028" cy="9487001"/>
              <a:chOff x="516701" y="370142"/>
              <a:chExt cx="17266028" cy="9487001"/>
            </a:xfrm>
          </p:grpSpPr>
          <p:pic>
            <p:nvPicPr>
              <p:cNvPr id="4" name="Object 3"/>
              <p:cNvPicPr>
                <a:picLocks noChangeAspect="1"/>
              </p:cNvPicPr>
              <p:nvPr/>
            </p:nvPicPr>
            <p:blipFill>
              <a:blip r:embed="rId2" cstate="print"/>
              <a:stretch>
                <a:fillRect/>
              </a:stretch>
            </p:blipFill>
            <p:spPr>
              <a:xfrm>
                <a:off x="-7883185" y="-4197685"/>
                <a:ext cx="34532055" cy="18974002"/>
              </a:xfrm>
              <a:prstGeom prst="rect">
                <a:avLst/>
              </a:prstGeom>
            </p:spPr>
          </p:pic>
          <p:pic>
            <p:nvPicPr>
              <p:cNvPr id="5" name="Object 4"/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516701" y="370142"/>
                <a:ext cx="17266028" cy="9487001"/>
              </a:xfrm>
              <a:prstGeom prst="rect">
                <a:avLst/>
              </a:prstGeom>
            </p:spPr>
          </p:pic>
        </p:grpSp>
        <p:grpSp>
          <p:nvGrpSpPr>
            <p:cNvPr id="1003" name="그룹 1003"/>
            <p:cNvGrpSpPr/>
            <p:nvPr/>
          </p:nvGrpSpPr>
          <p:grpSpPr>
            <a:xfrm>
              <a:off x="914827" y="152381"/>
              <a:ext cx="16279450" cy="926831"/>
              <a:chOff x="914827" y="152381"/>
              <a:chExt cx="16279450" cy="926831"/>
            </a:xfrm>
          </p:grpSpPr>
          <p:pic>
            <p:nvPicPr>
              <p:cNvPr id="8" name="Object 7"/>
              <p:cNvPicPr>
                <a:picLocks noChangeAspect="1"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914827" y="152381"/>
                <a:ext cx="16279450" cy="926831"/>
              </a:xfrm>
              <a:prstGeom prst="rect">
                <a:avLst/>
              </a:prstGeom>
            </p:spPr>
          </p:pic>
        </p:grpSp>
      </p:grpSp>
      <p:grpSp>
        <p:nvGrpSpPr>
          <p:cNvPr id="6" name="그룹 5">
            <a:extLst>
              <a:ext uri="{FF2B5EF4-FFF2-40B4-BE49-F238E27FC236}">
                <a16:creationId xmlns:a16="http://schemas.microsoft.com/office/drawing/2014/main" id="{2E09C63B-3769-EFED-8E5C-1AC8338F4ACF}"/>
              </a:ext>
            </a:extLst>
          </p:cNvPr>
          <p:cNvGrpSpPr/>
          <p:nvPr/>
        </p:nvGrpSpPr>
        <p:grpSpPr>
          <a:xfrm>
            <a:off x="812631" y="-4113053"/>
            <a:ext cx="16812914" cy="12491420"/>
            <a:chOff x="812631" y="-4113053"/>
            <a:chExt cx="16812914" cy="12491420"/>
          </a:xfrm>
        </p:grpSpPr>
        <p:grpSp>
          <p:nvGrpSpPr>
            <p:cNvPr id="1019" name="그룹 1019"/>
            <p:cNvGrpSpPr/>
            <p:nvPr/>
          </p:nvGrpSpPr>
          <p:grpSpPr>
            <a:xfrm>
              <a:off x="8438394" y="-4113053"/>
              <a:ext cx="1408927" cy="12491420"/>
              <a:chOff x="8438394" y="-4113053"/>
              <a:chExt cx="1408927" cy="12491420"/>
            </a:xfrm>
          </p:grpSpPr>
          <p:pic>
            <p:nvPicPr>
              <p:cNvPr id="67" name="Object 66"/>
              <p:cNvPicPr>
                <a:picLocks noChangeAspect="1"/>
              </p:cNvPicPr>
              <p:nvPr/>
            </p:nvPicPr>
            <p:blipFill>
              <a:blip r:embed="rId5" cstate="print"/>
              <a:stretch>
                <a:fillRect/>
              </a:stretch>
            </p:blipFill>
            <p:spPr>
              <a:xfrm rot="-5400000">
                <a:off x="7825893" y="-10266800"/>
                <a:ext cx="2817854" cy="24982840"/>
              </a:xfrm>
              <a:prstGeom prst="rect">
                <a:avLst/>
              </a:prstGeom>
            </p:spPr>
          </p:pic>
          <p:pic>
            <p:nvPicPr>
              <p:cNvPr id="68" name="Object 67"/>
              <p:cNvPicPr>
                <a:picLocks noChangeAspect="1"/>
              </p:cNvPicPr>
              <p:nvPr/>
            </p:nvPicPr>
            <p:blipFill>
              <a:blip r:embed="rId6" cstate="print"/>
              <a:stretch>
                <a:fillRect/>
              </a:stretch>
            </p:blipFill>
            <p:spPr>
              <a:xfrm rot="-5400000">
                <a:off x="8438394" y="-4113053"/>
                <a:ext cx="1408927" cy="12491420"/>
              </a:xfrm>
              <a:prstGeom prst="rect">
                <a:avLst/>
              </a:prstGeom>
            </p:spPr>
          </p:pic>
        </p:grpSp>
        <p:sp>
          <p:nvSpPr>
            <p:cNvPr id="70" name="Object 70"/>
            <p:cNvSpPr txBox="1"/>
            <p:nvPr/>
          </p:nvSpPr>
          <p:spPr>
            <a:xfrm>
              <a:off x="812631" y="1701940"/>
              <a:ext cx="16812914" cy="92333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ko-KR" altLang="en-US" sz="5400" b="1" kern="0" spc="-400" dirty="0">
                  <a:solidFill>
                    <a:schemeClr val="accent6">
                      <a:lumMod val="50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RIDIBatang" pitchFamily="34" charset="0"/>
                </a:rPr>
                <a:t>음식물</a:t>
              </a:r>
              <a:r>
                <a:rPr lang="ko-KR" altLang="en-US" sz="4800" b="1" kern="0" spc="-400" dirty="0">
                  <a:solidFill>
                    <a:srgbClr val="443434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RIDIBatang" pitchFamily="34" charset="0"/>
                </a:rPr>
                <a:t>을 활용한 친환경 </a:t>
              </a:r>
              <a:r>
                <a:rPr lang="ko-KR" altLang="en-US" sz="4800" b="1" kern="0" spc="-400" dirty="0" err="1">
                  <a:solidFill>
                    <a:srgbClr val="443434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RIDIBatang" pitchFamily="34" charset="0"/>
                </a:rPr>
                <a:t>놀잇감</a:t>
              </a:r>
              <a:r>
                <a:rPr lang="ko-KR" altLang="en-US" sz="4800" b="1" kern="0" spc="-400" dirty="0">
                  <a:solidFill>
                    <a:srgbClr val="172F16"/>
                  </a:solidFill>
                  <a:latin typeface="RIDIBatang" pitchFamily="34" charset="0"/>
                  <a:cs typeface="RIDIBatang" pitchFamily="34" charset="0"/>
                </a:rPr>
                <a:t> </a:t>
              </a:r>
              <a:endParaRPr lang="en-US" sz="4800" dirty="0"/>
            </a:p>
          </p:txBody>
        </p:sp>
        <p:grpSp>
          <p:nvGrpSpPr>
            <p:cNvPr id="2" name="그룹 1008">
              <a:extLst>
                <a:ext uri="{FF2B5EF4-FFF2-40B4-BE49-F238E27FC236}">
                  <a16:creationId xmlns:a16="http://schemas.microsoft.com/office/drawing/2014/main" id="{99FFD4F0-FFB3-D4C8-C98F-11FDA0221F1A}"/>
                </a:ext>
              </a:extLst>
            </p:cNvPr>
            <p:cNvGrpSpPr/>
            <p:nvPr/>
          </p:nvGrpSpPr>
          <p:grpSpPr>
            <a:xfrm>
              <a:off x="5105400" y="2510715"/>
              <a:ext cx="2560274" cy="256146"/>
              <a:chOff x="8905333" y="2643042"/>
              <a:chExt cx="2560274" cy="256146"/>
            </a:xfrm>
          </p:grpSpPr>
          <p:pic>
            <p:nvPicPr>
              <p:cNvPr id="3" name="Object 26">
                <a:extLst>
                  <a:ext uri="{FF2B5EF4-FFF2-40B4-BE49-F238E27FC236}">
                    <a16:creationId xmlns:a16="http://schemas.microsoft.com/office/drawing/2014/main" id="{E597ACA8-442B-F12A-2385-F91CB66D6FA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/>
              <a:stretch>
                <a:fillRect/>
              </a:stretch>
            </p:blipFill>
            <p:spPr>
              <a:xfrm>
                <a:off x="8905333" y="2643042"/>
                <a:ext cx="2560274" cy="256146"/>
              </a:xfrm>
              <a:prstGeom prst="rect">
                <a:avLst/>
              </a:prstGeom>
            </p:spPr>
          </p:pic>
        </p:grpSp>
      </p:grpSp>
      <p:pic>
        <p:nvPicPr>
          <p:cNvPr id="9" name="그림 8">
            <a:extLst>
              <a:ext uri="{FF2B5EF4-FFF2-40B4-BE49-F238E27FC236}">
                <a16:creationId xmlns:a16="http://schemas.microsoft.com/office/drawing/2014/main" id="{A7E3AF2E-5D19-8CC8-6587-979E76A38C3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916549" y="4015864"/>
            <a:ext cx="4143412" cy="34528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3BC22C50-CA70-DA5B-E526-4B8A8C2C306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41920" y="4015864"/>
            <a:ext cx="3590391" cy="391760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AC017719-1DF7-C192-B16E-5DD691623C0B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b="66666"/>
          <a:stretch/>
        </p:blipFill>
        <p:spPr>
          <a:xfrm>
            <a:off x="10744200" y="4037050"/>
            <a:ext cx="6096000" cy="38964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4158362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C5B2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609710" y="114300"/>
            <a:ext cx="17266667" cy="9712999"/>
            <a:chOff x="516701" y="152381"/>
            <a:chExt cx="17266667" cy="9712999"/>
          </a:xfrm>
        </p:grpSpPr>
        <p:grpSp>
          <p:nvGrpSpPr>
            <p:cNvPr id="1002" name="그룹 1002"/>
            <p:cNvGrpSpPr/>
            <p:nvPr/>
          </p:nvGrpSpPr>
          <p:grpSpPr>
            <a:xfrm>
              <a:off x="516701" y="370142"/>
              <a:ext cx="17266028" cy="9487001"/>
              <a:chOff x="516701" y="370142"/>
              <a:chExt cx="17266028" cy="9487001"/>
            </a:xfrm>
          </p:grpSpPr>
          <p:pic>
            <p:nvPicPr>
              <p:cNvPr id="4" name="Object 3"/>
              <p:cNvPicPr>
                <a:picLocks noChangeAspect="1"/>
              </p:cNvPicPr>
              <p:nvPr/>
            </p:nvPicPr>
            <p:blipFill>
              <a:blip r:embed="rId2" cstate="print"/>
              <a:stretch>
                <a:fillRect/>
              </a:stretch>
            </p:blipFill>
            <p:spPr>
              <a:xfrm>
                <a:off x="-7883185" y="-4197685"/>
                <a:ext cx="34532055" cy="18974002"/>
              </a:xfrm>
              <a:prstGeom prst="rect">
                <a:avLst/>
              </a:prstGeom>
            </p:spPr>
          </p:pic>
          <p:pic>
            <p:nvPicPr>
              <p:cNvPr id="5" name="Object 4"/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516701" y="370142"/>
                <a:ext cx="17266028" cy="9487001"/>
              </a:xfrm>
              <a:prstGeom prst="rect">
                <a:avLst/>
              </a:prstGeom>
            </p:spPr>
          </p:pic>
        </p:grpSp>
        <p:grpSp>
          <p:nvGrpSpPr>
            <p:cNvPr id="1003" name="그룹 1003"/>
            <p:cNvGrpSpPr/>
            <p:nvPr/>
          </p:nvGrpSpPr>
          <p:grpSpPr>
            <a:xfrm>
              <a:off x="914827" y="152381"/>
              <a:ext cx="16279450" cy="926831"/>
              <a:chOff x="914827" y="152381"/>
              <a:chExt cx="16279450" cy="926831"/>
            </a:xfrm>
          </p:grpSpPr>
          <p:pic>
            <p:nvPicPr>
              <p:cNvPr id="8" name="Object 7"/>
              <p:cNvPicPr>
                <a:picLocks noChangeAspect="1"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914827" y="152381"/>
                <a:ext cx="16279450" cy="926831"/>
              </a:xfrm>
              <a:prstGeom prst="rect">
                <a:avLst/>
              </a:prstGeom>
            </p:spPr>
          </p:pic>
        </p:grpSp>
      </p:grpSp>
      <p:grpSp>
        <p:nvGrpSpPr>
          <p:cNvPr id="6" name="그룹 5">
            <a:extLst>
              <a:ext uri="{FF2B5EF4-FFF2-40B4-BE49-F238E27FC236}">
                <a16:creationId xmlns:a16="http://schemas.microsoft.com/office/drawing/2014/main" id="{FEC665CC-8CF2-D970-9B9C-0FCDA32EF352}"/>
              </a:ext>
            </a:extLst>
          </p:cNvPr>
          <p:cNvGrpSpPr/>
          <p:nvPr/>
        </p:nvGrpSpPr>
        <p:grpSpPr>
          <a:xfrm>
            <a:off x="-3436868" y="1296973"/>
            <a:ext cx="24982840" cy="2817854"/>
            <a:chOff x="-3213348" y="1030214"/>
            <a:chExt cx="24982840" cy="2817854"/>
          </a:xfrm>
        </p:grpSpPr>
        <p:grpSp>
          <p:nvGrpSpPr>
            <p:cNvPr id="7" name="그룹 1019">
              <a:extLst>
                <a:ext uri="{FF2B5EF4-FFF2-40B4-BE49-F238E27FC236}">
                  <a16:creationId xmlns:a16="http://schemas.microsoft.com/office/drawing/2014/main" id="{99C7C5A7-A518-E89A-5177-6E96B78CEFA1}"/>
                </a:ext>
              </a:extLst>
            </p:cNvPr>
            <p:cNvGrpSpPr/>
            <p:nvPr/>
          </p:nvGrpSpPr>
          <p:grpSpPr>
            <a:xfrm>
              <a:off x="-3213348" y="1030214"/>
              <a:ext cx="24982840" cy="2817854"/>
              <a:chOff x="-3213348" y="1030214"/>
              <a:chExt cx="24982840" cy="2817854"/>
            </a:xfrm>
          </p:grpSpPr>
          <p:pic>
            <p:nvPicPr>
              <p:cNvPr id="14" name="Object 66">
                <a:extLst>
                  <a:ext uri="{FF2B5EF4-FFF2-40B4-BE49-F238E27FC236}">
                    <a16:creationId xmlns:a16="http://schemas.microsoft.com/office/drawing/2014/main" id="{7F1AC706-8399-E887-3C9C-C7B985903DA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/>
              <a:stretch>
                <a:fillRect/>
              </a:stretch>
            </p:blipFill>
            <p:spPr>
              <a:xfrm rot="16200000">
                <a:off x="7869145" y="-10052279"/>
                <a:ext cx="2817854" cy="24982840"/>
              </a:xfrm>
              <a:prstGeom prst="rect">
                <a:avLst/>
              </a:prstGeom>
            </p:spPr>
          </p:pic>
          <p:pic>
            <p:nvPicPr>
              <p:cNvPr id="15" name="Object 67">
                <a:extLst>
                  <a:ext uri="{FF2B5EF4-FFF2-40B4-BE49-F238E27FC236}">
                    <a16:creationId xmlns:a16="http://schemas.microsoft.com/office/drawing/2014/main" id="{1C2F2B34-8F3C-63C0-E2EF-B57054F00DF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/>
              <a:stretch>
                <a:fillRect/>
              </a:stretch>
            </p:blipFill>
            <p:spPr>
              <a:xfrm rot="16200000">
                <a:off x="8360732" y="-4021629"/>
                <a:ext cx="1757910" cy="12491420"/>
              </a:xfrm>
              <a:prstGeom prst="rect">
                <a:avLst/>
              </a:prstGeom>
            </p:spPr>
          </p:pic>
        </p:grpSp>
        <p:sp>
          <p:nvSpPr>
            <p:cNvPr id="9" name="Object 70">
              <a:extLst>
                <a:ext uri="{FF2B5EF4-FFF2-40B4-BE49-F238E27FC236}">
                  <a16:creationId xmlns:a16="http://schemas.microsoft.com/office/drawing/2014/main" id="{EE95F861-C21A-F4F6-8652-A4820DC689FE}"/>
                </a:ext>
              </a:extLst>
            </p:cNvPr>
            <p:cNvSpPr txBox="1"/>
            <p:nvPr/>
          </p:nvSpPr>
          <p:spPr>
            <a:xfrm>
              <a:off x="833230" y="1360785"/>
              <a:ext cx="16812914" cy="1661993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ko-KR" altLang="en-US" sz="4800" b="1" kern="0" spc="-400" dirty="0">
                  <a:solidFill>
                    <a:srgbClr val="443434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RIDIBatang" pitchFamily="34" charset="0"/>
                </a:rPr>
                <a:t>활용가능한 친환경 </a:t>
              </a:r>
              <a:r>
                <a:rPr lang="ko-KR" altLang="en-US" sz="4800" b="1" kern="0" spc="-400" dirty="0" err="1">
                  <a:solidFill>
                    <a:srgbClr val="443434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RIDIBatang" pitchFamily="34" charset="0"/>
                </a:rPr>
                <a:t>놀잇감</a:t>
              </a:r>
              <a:r>
                <a:rPr lang="ko-KR" altLang="en-US" sz="4800" b="1" kern="0" spc="-400" dirty="0">
                  <a:solidFill>
                    <a:srgbClr val="443434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RIDIBatang" pitchFamily="34" charset="0"/>
                </a:rPr>
                <a:t> 재료 </a:t>
              </a:r>
              <a:endParaRPr lang="en-US" altLang="ko-KR" sz="4800" b="1" kern="0" spc="-400" dirty="0">
                <a:solidFill>
                  <a:srgbClr val="44343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RIDIBatang" pitchFamily="34" charset="0"/>
              </a:endParaRPr>
            </a:p>
            <a:p>
              <a:pPr algn="ctr"/>
              <a:r>
                <a:rPr lang="ko-KR" altLang="en-US" sz="5400" b="1" kern="0" spc="-400" dirty="0">
                  <a:solidFill>
                    <a:schemeClr val="accent6">
                      <a:lumMod val="50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RIDIBatang" pitchFamily="34" charset="0"/>
                </a:rPr>
                <a:t>재활용 및 재사용이 가능한 물품</a:t>
              </a:r>
              <a:r>
                <a:rPr lang="ko-KR" altLang="en-US" sz="4800" b="1" kern="0" spc="-400" dirty="0">
                  <a:solidFill>
                    <a:srgbClr val="443434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RIDIBatang" pitchFamily="34" charset="0"/>
                </a:rPr>
                <a:t> </a:t>
              </a:r>
              <a:endParaRPr lang="en-US" sz="4800" dirty="0"/>
            </a:p>
          </p:txBody>
        </p:sp>
      </p:grpSp>
      <p:grpSp>
        <p:nvGrpSpPr>
          <p:cNvPr id="46" name="그룹 45">
            <a:extLst>
              <a:ext uri="{FF2B5EF4-FFF2-40B4-BE49-F238E27FC236}">
                <a16:creationId xmlns:a16="http://schemas.microsoft.com/office/drawing/2014/main" id="{D7C1A695-68E2-0757-4E75-FC45794111B9}"/>
              </a:ext>
            </a:extLst>
          </p:cNvPr>
          <p:cNvGrpSpPr/>
          <p:nvPr/>
        </p:nvGrpSpPr>
        <p:grpSpPr>
          <a:xfrm>
            <a:off x="12956379" y="4332589"/>
            <a:ext cx="5411247" cy="3321820"/>
            <a:chOff x="10895553" y="5884871"/>
            <a:chExt cx="6984827" cy="4224527"/>
          </a:xfrm>
        </p:grpSpPr>
        <p:pic>
          <p:nvPicPr>
            <p:cNvPr id="29" name="그림 28">
              <a:extLst>
                <a:ext uri="{FF2B5EF4-FFF2-40B4-BE49-F238E27FC236}">
                  <a16:creationId xmlns:a16="http://schemas.microsoft.com/office/drawing/2014/main" id="{EEF719EA-7BD5-EC12-F24B-CF1F15E3551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10895553" y="5884871"/>
              <a:ext cx="5197779" cy="3713131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25" name="그림 24">
              <a:extLst>
                <a:ext uri="{FF2B5EF4-FFF2-40B4-BE49-F238E27FC236}">
                  <a16:creationId xmlns:a16="http://schemas.microsoft.com/office/drawing/2014/main" id="{4676281C-3441-755C-5EAA-9288B5661D8C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ackgroundRemoval t="9996" b="93933" l="10000" r="90000">
                          <a14:foregroundMark x1="62785" y1="93933" x2="62785" y2="88844"/>
                        </a14:backgroundRemoval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12316731" y="6396267"/>
              <a:ext cx="5563649" cy="3713131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</p:grpSp>
      <p:grpSp>
        <p:nvGrpSpPr>
          <p:cNvPr id="47" name="그룹 1001">
            <a:extLst>
              <a:ext uri="{FF2B5EF4-FFF2-40B4-BE49-F238E27FC236}">
                <a16:creationId xmlns:a16="http://schemas.microsoft.com/office/drawing/2014/main" id="{6485AA5F-5911-6C21-42CF-385CCFD0C107}"/>
              </a:ext>
            </a:extLst>
          </p:cNvPr>
          <p:cNvGrpSpPr/>
          <p:nvPr/>
        </p:nvGrpSpPr>
        <p:grpSpPr>
          <a:xfrm>
            <a:off x="5058391" y="4723973"/>
            <a:ext cx="3369354" cy="2766319"/>
            <a:chOff x="1353618" y="994824"/>
            <a:chExt cx="6171429" cy="3895714"/>
          </a:xfrm>
        </p:grpSpPr>
        <p:pic>
          <p:nvPicPr>
            <p:cNvPr id="49" name="Object 2">
              <a:extLst>
                <a:ext uri="{FF2B5EF4-FFF2-40B4-BE49-F238E27FC236}">
                  <a16:creationId xmlns:a16="http://schemas.microsoft.com/office/drawing/2014/main" id="{F95850CF-B4E8-CB77-2154-823543206BE6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353618" y="994824"/>
              <a:ext cx="6171429" cy="3895714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</p:grpSp>
      <p:grpSp>
        <p:nvGrpSpPr>
          <p:cNvPr id="56" name="그룹 55">
            <a:extLst>
              <a:ext uri="{FF2B5EF4-FFF2-40B4-BE49-F238E27FC236}">
                <a16:creationId xmlns:a16="http://schemas.microsoft.com/office/drawing/2014/main" id="{3247EFFD-1F9B-07A8-E33D-0FDEDB50D58D}"/>
              </a:ext>
            </a:extLst>
          </p:cNvPr>
          <p:cNvGrpSpPr/>
          <p:nvPr/>
        </p:nvGrpSpPr>
        <p:grpSpPr>
          <a:xfrm>
            <a:off x="1145477" y="4018863"/>
            <a:ext cx="3421026" cy="3471429"/>
            <a:chOff x="1439072" y="4093668"/>
            <a:chExt cx="3421026" cy="3471429"/>
          </a:xfrm>
        </p:grpSpPr>
        <p:grpSp>
          <p:nvGrpSpPr>
            <p:cNvPr id="32" name="그룹 1001">
              <a:extLst>
                <a:ext uri="{FF2B5EF4-FFF2-40B4-BE49-F238E27FC236}">
                  <a16:creationId xmlns:a16="http://schemas.microsoft.com/office/drawing/2014/main" id="{5812747D-7D95-D18D-7403-421E42EB82A8}"/>
                </a:ext>
              </a:extLst>
            </p:cNvPr>
            <p:cNvGrpSpPr/>
            <p:nvPr/>
          </p:nvGrpSpPr>
          <p:grpSpPr>
            <a:xfrm>
              <a:off x="2219164" y="4093668"/>
              <a:ext cx="2640934" cy="3471429"/>
              <a:chOff x="1024888" y="616149"/>
              <a:chExt cx="4111714" cy="6171429"/>
            </a:xfrm>
          </p:grpSpPr>
          <p:pic>
            <p:nvPicPr>
              <p:cNvPr id="35" name="Object 2">
                <a:extLst>
                  <a:ext uri="{FF2B5EF4-FFF2-40B4-BE49-F238E27FC236}">
                    <a16:creationId xmlns:a16="http://schemas.microsoft.com/office/drawing/2014/main" id="{58E275AF-654E-2376-0CC7-A93812741A3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 cstate="print"/>
              <a:stretch>
                <a:fillRect/>
              </a:stretch>
            </p:blipFill>
            <p:spPr>
              <a:xfrm>
                <a:off x="1024888" y="616149"/>
                <a:ext cx="4111714" cy="6171429"/>
              </a:xfrm>
              <a:prstGeom prst="rect">
                <a:avLst/>
              </a:prstGeom>
              <a:ln>
                <a:noFill/>
              </a:ln>
              <a:effectLst>
                <a:outerShdw blurRad="292100" dist="139700" dir="2700000" algn="tl" rotWithShape="0">
                  <a:srgbClr val="333333">
                    <a:alpha val="65000"/>
                  </a:srgbClr>
                </a:outerShdw>
              </a:effectLst>
            </p:spPr>
          </p:pic>
        </p:grpSp>
        <p:grpSp>
          <p:nvGrpSpPr>
            <p:cNvPr id="50" name="그룹 1002">
              <a:extLst>
                <a:ext uri="{FF2B5EF4-FFF2-40B4-BE49-F238E27FC236}">
                  <a16:creationId xmlns:a16="http://schemas.microsoft.com/office/drawing/2014/main" id="{8547B9B9-FF89-154E-AF5D-53A6DF619B75}"/>
                </a:ext>
              </a:extLst>
            </p:cNvPr>
            <p:cNvGrpSpPr/>
            <p:nvPr/>
          </p:nvGrpSpPr>
          <p:grpSpPr>
            <a:xfrm>
              <a:off x="1439072" y="6280493"/>
              <a:ext cx="1651801" cy="1249972"/>
              <a:chOff x="848980" y="5602968"/>
              <a:chExt cx="6171429" cy="4096286"/>
            </a:xfrm>
          </p:grpSpPr>
          <p:pic>
            <p:nvPicPr>
              <p:cNvPr id="52" name="Object 5">
                <a:extLst>
                  <a:ext uri="{FF2B5EF4-FFF2-40B4-BE49-F238E27FC236}">
                    <a16:creationId xmlns:a16="http://schemas.microsoft.com/office/drawing/2014/main" id="{60C2EE2B-6A71-7E21-5950-687841AB43E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>
                <a:off x="848980" y="5602968"/>
                <a:ext cx="6171429" cy="4096286"/>
              </a:xfrm>
              <a:prstGeom prst="rect">
                <a:avLst/>
              </a:prstGeom>
            </p:spPr>
          </p:pic>
        </p:grpSp>
      </p:grpSp>
      <p:grpSp>
        <p:nvGrpSpPr>
          <p:cNvPr id="53" name="그룹 1003">
            <a:extLst>
              <a:ext uri="{FF2B5EF4-FFF2-40B4-BE49-F238E27FC236}">
                <a16:creationId xmlns:a16="http://schemas.microsoft.com/office/drawing/2014/main" id="{20559B7D-DCE4-C49C-2B9B-72252E182337}"/>
              </a:ext>
            </a:extLst>
          </p:cNvPr>
          <p:cNvGrpSpPr/>
          <p:nvPr/>
        </p:nvGrpSpPr>
        <p:grpSpPr>
          <a:xfrm>
            <a:off x="8919633" y="4723973"/>
            <a:ext cx="3369354" cy="2766319"/>
            <a:chOff x="9218553" y="467135"/>
            <a:chExt cx="6171429" cy="4111714"/>
          </a:xfrm>
        </p:grpSpPr>
        <p:pic>
          <p:nvPicPr>
            <p:cNvPr id="54" name="Object 8">
              <a:extLst>
                <a:ext uri="{FF2B5EF4-FFF2-40B4-BE49-F238E27FC236}">
                  <a16:creationId xmlns:a16="http://schemas.microsoft.com/office/drawing/2014/main" id="{022CF4B7-CF8C-204E-8CCC-A9D29A8FDC6F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9218553" y="467135"/>
              <a:ext cx="6171429" cy="4111714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</p:grpSp>
      <p:grpSp>
        <p:nvGrpSpPr>
          <p:cNvPr id="57" name="그룹 56">
            <a:extLst>
              <a:ext uri="{FF2B5EF4-FFF2-40B4-BE49-F238E27FC236}">
                <a16:creationId xmlns:a16="http://schemas.microsoft.com/office/drawing/2014/main" id="{F478DF66-40D0-7129-AECB-9E4AA20071D8}"/>
              </a:ext>
            </a:extLst>
          </p:cNvPr>
          <p:cNvGrpSpPr/>
          <p:nvPr/>
        </p:nvGrpSpPr>
        <p:grpSpPr>
          <a:xfrm>
            <a:off x="3226944" y="8080115"/>
            <a:ext cx="12380841" cy="1547818"/>
            <a:chOff x="2243505" y="3680753"/>
            <a:chExt cx="12380841" cy="1547818"/>
          </a:xfrm>
        </p:grpSpPr>
        <p:grpSp>
          <p:nvGrpSpPr>
            <p:cNvPr id="59" name="그룹 58">
              <a:extLst>
                <a:ext uri="{FF2B5EF4-FFF2-40B4-BE49-F238E27FC236}">
                  <a16:creationId xmlns:a16="http://schemas.microsoft.com/office/drawing/2014/main" id="{C6E9E0B2-A76A-EBB2-3696-2EF996F8C6DD}"/>
                </a:ext>
              </a:extLst>
            </p:cNvPr>
            <p:cNvGrpSpPr/>
            <p:nvPr/>
          </p:nvGrpSpPr>
          <p:grpSpPr>
            <a:xfrm>
              <a:off x="2243505" y="3680753"/>
              <a:ext cx="12380841" cy="1547818"/>
              <a:chOff x="2243505" y="3680753"/>
              <a:chExt cx="12380841" cy="1547818"/>
            </a:xfrm>
          </p:grpSpPr>
          <p:pic>
            <p:nvPicPr>
              <p:cNvPr id="61" name="Object 33">
                <a:extLst>
                  <a:ext uri="{FF2B5EF4-FFF2-40B4-BE49-F238E27FC236}">
                    <a16:creationId xmlns:a16="http://schemas.microsoft.com/office/drawing/2014/main" id="{26504773-B037-B699-DB56-9617BE5F3C9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 cstate="print"/>
              <a:stretch>
                <a:fillRect/>
              </a:stretch>
            </p:blipFill>
            <p:spPr>
              <a:xfrm>
                <a:off x="2800902" y="3847605"/>
                <a:ext cx="11823444" cy="1380966"/>
              </a:xfrm>
              <a:prstGeom prst="rect">
                <a:avLst/>
              </a:prstGeom>
            </p:spPr>
          </p:pic>
          <p:pic>
            <p:nvPicPr>
              <p:cNvPr id="63" name="Object 37">
                <a:extLst>
                  <a:ext uri="{FF2B5EF4-FFF2-40B4-BE49-F238E27FC236}">
                    <a16:creationId xmlns:a16="http://schemas.microsoft.com/office/drawing/2014/main" id="{470F1BFE-ACFF-935E-6A0F-7243265D610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5" cstate="print"/>
              <a:stretch>
                <a:fillRect/>
              </a:stretch>
            </p:blipFill>
            <p:spPr>
              <a:xfrm rot="19620000">
                <a:off x="2243505" y="3680753"/>
                <a:ext cx="1786076" cy="687969"/>
              </a:xfrm>
              <a:prstGeom prst="rect">
                <a:avLst/>
              </a:prstGeom>
            </p:spPr>
          </p:pic>
        </p:grpSp>
        <p:sp>
          <p:nvSpPr>
            <p:cNvPr id="60" name="TextBox 59">
              <a:extLst>
                <a:ext uri="{FF2B5EF4-FFF2-40B4-BE49-F238E27FC236}">
                  <a16:creationId xmlns:a16="http://schemas.microsoft.com/office/drawing/2014/main" id="{93FE1C8F-C4CE-B6BD-F2AF-070D4A62645C}"/>
                </a:ext>
              </a:extLst>
            </p:cNvPr>
            <p:cNvSpPr txBox="1"/>
            <p:nvPr/>
          </p:nvSpPr>
          <p:spPr>
            <a:xfrm>
              <a:off x="3088816" y="4234878"/>
              <a:ext cx="11535530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4000" kern="0" spc="0" dirty="0">
                  <a:solidFill>
                    <a:srgbClr val="000000"/>
                  </a:solidFill>
                  <a:effectLst/>
                  <a:latin typeface="맑은 고딕" panose="020B0503020000020004" pitchFamily="50" charset="-127"/>
                  <a:ea typeface="맑은 고딕" panose="020B0503020000020004" pitchFamily="50" charset="-127"/>
                </a:rPr>
                <a:t>페트병</a:t>
              </a:r>
              <a:r>
                <a:rPr lang="en-US" altLang="ko-KR" sz="4000" kern="0" spc="0" dirty="0">
                  <a:solidFill>
                    <a:srgbClr val="000000"/>
                  </a:solidFill>
                  <a:effectLst/>
                  <a:latin typeface="맑은 고딕" panose="020B0503020000020004" pitchFamily="50" charset="-127"/>
                  <a:ea typeface="맑은 고딕" panose="020B0503020000020004" pitchFamily="50" charset="-127"/>
                </a:rPr>
                <a:t>, </a:t>
              </a:r>
              <a:r>
                <a:rPr lang="ko-KR" altLang="en-US" sz="4000" kern="0" spc="0" dirty="0">
                  <a:solidFill>
                    <a:srgbClr val="000000"/>
                  </a:solidFill>
                  <a:effectLst/>
                  <a:latin typeface="맑은 고딕" panose="020B0503020000020004" pitchFamily="50" charset="-127"/>
                  <a:ea typeface="맑은 고딕" panose="020B0503020000020004" pitchFamily="50" charset="-127"/>
                </a:rPr>
                <a:t>화장품 용기</a:t>
              </a:r>
              <a:r>
                <a:rPr lang="en-US" altLang="ko-KR" sz="4000" kern="0" spc="0" dirty="0">
                  <a:solidFill>
                    <a:srgbClr val="000000"/>
                  </a:solidFill>
                  <a:effectLst/>
                  <a:latin typeface="맑은 고딕" panose="020B0503020000020004" pitchFamily="50" charset="-127"/>
                  <a:ea typeface="맑은 고딕" panose="020B0503020000020004" pitchFamily="50" charset="-127"/>
                </a:rPr>
                <a:t>, </a:t>
              </a:r>
              <a:r>
                <a:rPr lang="ko-KR" altLang="en-US" sz="4000" kern="0" spc="0" dirty="0">
                  <a:solidFill>
                    <a:srgbClr val="000000"/>
                  </a:solidFill>
                  <a:effectLst/>
                  <a:latin typeface="맑은 고딕" panose="020B0503020000020004" pitchFamily="50" charset="-127"/>
                  <a:ea typeface="맑은 고딕" panose="020B0503020000020004" pitchFamily="50" charset="-127"/>
                </a:rPr>
                <a:t>낡은 옷감</a:t>
              </a:r>
              <a:r>
                <a:rPr lang="en-US" altLang="ko-KR" sz="4000" kern="0" spc="0" dirty="0">
                  <a:solidFill>
                    <a:srgbClr val="000000"/>
                  </a:solidFill>
                  <a:effectLst/>
                  <a:latin typeface="맑은 고딕" panose="020B0503020000020004" pitchFamily="50" charset="-127"/>
                  <a:ea typeface="맑은 고딕" panose="020B0503020000020004" pitchFamily="50" charset="-127"/>
                </a:rPr>
                <a:t>, </a:t>
              </a:r>
              <a:r>
                <a:rPr lang="ko-KR" altLang="en-US" sz="4000" kern="0" spc="0" dirty="0" err="1">
                  <a:solidFill>
                    <a:srgbClr val="000000"/>
                  </a:solidFill>
                  <a:effectLst/>
                  <a:latin typeface="맑은 고딕" panose="020B0503020000020004" pitchFamily="50" charset="-127"/>
                  <a:ea typeface="맑은 고딕" panose="020B0503020000020004" pitchFamily="50" charset="-127"/>
                </a:rPr>
                <a:t>고장난</a:t>
              </a:r>
              <a:r>
                <a:rPr lang="ko-KR" altLang="en-US" sz="4000" kern="0" spc="0" dirty="0">
                  <a:solidFill>
                    <a:srgbClr val="000000"/>
                  </a:solidFill>
                  <a:effectLst/>
                  <a:latin typeface="맑은 고딕" panose="020B0503020000020004" pitchFamily="50" charset="-127"/>
                  <a:ea typeface="맑은 고딕" panose="020B0503020000020004" pitchFamily="50" charset="-127"/>
                </a:rPr>
                <a:t> </a:t>
              </a:r>
              <a:r>
                <a:rPr lang="ko-KR" altLang="en-US" sz="4000" kern="0" spc="0" dirty="0" err="1">
                  <a:solidFill>
                    <a:srgbClr val="000000"/>
                  </a:solidFill>
                  <a:effectLst/>
                  <a:latin typeface="맑은 고딕" panose="020B0503020000020004" pitchFamily="50" charset="-127"/>
                  <a:ea typeface="맑은 고딕" panose="020B0503020000020004" pitchFamily="50" charset="-127"/>
                </a:rPr>
                <a:t>놀잇감</a:t>
              </a:r>
              <a:r>
                <a:rPr lang="ko-KR" altLang="en-US" sz="4000" kern="0" spc="0" dirty="0">
                  <a:solidFill>
                    <a:srgbClr val="000000"/>
                  </a:solidFill>
                  <a:effectLst/>
                  <a:latin typeface="맑은 고딕" panose="020B0503020000020004" pitchFamily="50" charset="-127"/>
                  <a:ea typeface="맑은 고딕" panose="020B0503020000020004" pitchFamily="50" charset="-127"/>
                </a:rPr>
                <a:t> 등</a:t>
              </a:r>
            </a:p>
          </p:txBody>
        </p:sp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5B2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609710" y="114300"/>
            <a:ext cx="17266667" cy="9712999"/>
            <a:chOff x="516701" y="152381"/>
            <a:chExt cx="17266667" cy="9712999"/>
          </a:xfrm>
        </p:grpSpPr>
        <p:grpSp>
          <p:nvGrpSpPr>
            <p:cNvPr id="1002" name="그룹 1002"/>
            <p:cNvGrpSpPr/>
            <p:nvPr/>
          </p:nvGrpSpPr>
          <p:grpSpPr>
            <a:xfrm>
              <a:off x="516701" y="370142"/>
              <a:ext cx="17266028" cy="9487001"/>
              <a:chOff x="516701" y="370142"/>
              <a:chExt cx="17266028" cy="9487001"/>
            </a:xfrm>
          </p:grpSpPr>
          <p:pic>
            <p:nvPicPr>
              <p:cNvPr id="4" name="Object 3"/>
              <p:cNvPicPr>
                <a:picLocks noChangeAspect="1"/>
              </p:cNvPicPr>
              <p:nvPr/>
            </p:nvPicPr>
            <p:blipFill>
              <a:blip r:embed="rId2" cstate="print"/>
              <a:stretch>
                <a:fillRect/>
              </a:stretch>
            </p:blipFill>
            <p:spPr>
              <a:xfrm>
                <a:off x="-7883185" y="-4197685"/>
                <a:ext cx="34532055" cy="18974002"/>
              </a:xfrm>
              <a:prstGeom prst="rect">
                <a:avLst/>
              </a:prstGeom>
            </p:spPr>
          </p:pic>
          <p:pic>
            <p:nvPicPr>
              <p:cNvPr id="5" name="Object 4"/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516701" y="370142"/>
                <a:ext cx="17266028" cy="9487001"/>
              </a:xfrm>
              <a:prstGeom prst="rect">
                <a:avLst/>
              </a:prstGeom>
            </p:spPr>
          </p:pic>
        </p:grpSp>
        <p:grpSp>
          <p:nvGrpSpPr>
            <p:cNvPr id="1003" name="그룹 1003"/>
            <p:cNvGrpSpPr/>
            <p:nvPr/>
          </p:nvGrpSpPr>
          <p:grpSpPr>
            <a:xfrm>
              <a:off x="914827" y="152381"/>
              <a:ext cx="16279450" cy="926831"/>
              <a:chOff x="914827" y="152381"/>
              <a:chExt cx="16279450" cy="926831"/>
            </a:xfrm>
          </p:grpSpPr>
          <p:pic>
            <p:nvPicPr>
              <p:cNvPr id="8" name="Object 7"/>
              <p:cNvPicPr>
                <a:picLocks noChangeAspect="1"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914827" y="152381"/>
                <a:ext cx="16279450" cy="926831"/>
              </a:xfrm>
              <a:prstGeom prst="rect">
                <a:avLst/>
              </a:prstGeom>
            </p:spPr>
          </p:pic>
        </p:grpSp>
      </p:grpSp>
      <p:grpSp>
        <p:nvGrpSpPr>
          <p:cNvPr id="6" name="그룹 5">
            <a:extLst>
              <a:ext uri="{FF2B5EF4-FFF2-40B4-BE49-F238E27FC236}">
                <a16:creationId xmlns:a16="http://schemas.microsoft.com/office/drawing/2014/main" id="{FEC665CC-8CF2-D970-9B9C-0FCDA32EF352}"/>
              </a:ext>
            </a:extLst>
          </p:cNvPr>
          <p:cNvGrpSpPr/>
          <p:nvPr/>
        </p:nvGrpSpPr>
        <p:grpSpPr>
          <a:xfrm>
            <a:off x="-3436868" y="1296973"/>
            <a:ext cx="24982840" cy="2817854"/>
            <a:chOff x="-3213348" y="1030214"/>
            <a:chExt cx="24982840" cy="2817854"/>
          </a:xfrm>
        </p:grpSpPr>
        <p:grpSp>
          <p:nvGrpSpPr>
            <p:cNvPr id="7" name="그룹 1019">
              <a:extLst>
                <a:ext uri="{FF2B5EF4-FFF2-40B4-BE49-F238E27FC236}">
                  <a16:creationId xmlns:a16="http://schemas.microsoft.com/office/drawing/2014/main" id="{99C7C5A7-A518-E89A-5177-6E96B78CEFA1}"/>
                </a:ext>
              </a:extLst>
            </p:cNvPr>
            <p:cNvGrpSpPr/>
            <p:nvPr/>
          </p:nvGrpSpPr>
          <p:grpSpPr>
            <a:xfrm>
              <a:off x="-3213348" y="1030214"/>
              <a:ext cx="24982840" cy="2817854"/>
              <a:chOff x="-3213348" y="1030214"/>
              <a:chExt cx="24982840" cy="2817854"/>
            </a:xfrm>
          </p:grpSpPr>
          <p:pic>
            <p:nvPicPr>
              <p:cNvPr id="14" name="Object 66">
                <a:extLst>
                  <a:ext uri="{FF2B5EF4-FFF2-40B4-BE49-F238E27FC236}">
                    <a16:creationId xmlns:a16="http://schemas.microsoft.com/office/drawing/2014/main" id="{7F1AC706-8399-E887-3C9C-C7B985903DA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/>
              <a:stretch>
                <a:fillRect/>
              </a:stretch>
            </p:blipFill>
            <p:spPr>
              <a:xfrm rot="16200000">
                <a:off x="7869145" y="-10052279"/>
                <a:ext cx="2817854" cy="24982840"/>
              </a:xfrm>
              <a:prstGeom prst="rect">
                <a:avLst/>
              </a:prstGeom>
            </p:spPr>
          </p:pic>
          <p:pic>
            <p:nvPicPr>
              <p:cNvPr id="15" name="Object 67">
                <a:extLst>
                  <a:ext uri="{FF2B5EF4-FFF2-40B4-BE49-F238E27FC236}">
                    <a16:creationId xmlns:a16="http://schemas.microsoft.com/office/drawing/2014/main" id="{1C2F2B34-8F3C-63C0-E2EF-B57054F00DF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/>
              <a:stretch>
                <a:fillRect/>
              </a:stretch>
            </p:blipFill>
            <p:spPr>
              <a:xfrm rot="16200000">
                <a:off x="8360732" y="-4021629"/>
                <a:ext cx="1757910" cy="12491420"/>
              </a:xfrm>
              <a:prstGeom prst="rect">
                <a:avLst/>
              </a:prstGeom>
            </p:spPr>
          </p:pic>
        </p:grpSp>
        <p:sp>
          <p:nvSpPr>
            <p:cNvPr id="9" name="Object 70">
              <a:extLst>
                <a:ext uri="{FF2B5EF4-FFF2-40B4-BE49-F238E27FC236}">
                  <a16:creationId xmlns:a16="http://schemas.microsoft.com/office/drawing/2014/main" id="{EE95F861-C21A-F4F6-8652-A4820DC689FE}"/>
                </a:ext>
              </a:extLst>
            </p:cNvPr>
            <p:cNvSpPr txBox="1"/>
            <p:nvPr/>
          </p:nvSpPr>
          <p:spPr>
            <a:xfrm>
              <a:off x="833230" y="1360785"/>
              <a:ext cx="16812914" cy="1661993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ko-KR" altLang="en-US" sz="5400" b="1" kern="0" spc="-400" dirty="0">
                  <a:solidFill>
                    <a:schemeClr val="accent6">
                      <a:lumMod val="50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RIDIBatang" pitchFamily="34" charset="0"/>
                </a:rPr>
                <a:t>재활용 및 재사용이 가능한 물품</a:t>
              </a:r>
              <a:r>
                <a:rPr lang="ko-KR" altLang="en-US" sz="4800" b="1" kern="0" spc="-400" dirty="0">
                  <a:solidFill>
                    <a:srgbClr val="443434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RIDIBatang" pitchFamily="34" charset="0"/>
                </a:rPr>
                <a:t>을 </a:t>
              </a:r>
              <a:br>
                <a:rPr lang="en-US" altLang="ko-KR" sz="4800" b="1" kern="0" spc="-400" dirty="0">
                  <a:solidFill>
                    <a:srgbClr val="443434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RIDIBatang" pitchFamily="34" charset="0"/>
                </a:rPr>
              </a:br>
              <a:r>
                <a:rPr lang="ko-KR" altLang="en-US" sz="4800" b="1" kern="0" spc="-400" dirty="0">
                  <a:solidFill>
                    <a:srgbClr val="443434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RIDIBatang" pitchFamily="34" charset="0"/>
                </a:rPr>
                <a:t>활용한 친환경 </a:t>
              </a:r>
              <a:r>
                <a:rPr lang="ko-KR" altLang="en-US" sz="4800" b="1" kern="0" spc="-400" dirty="0" err="1">
                  <a:solidFill>
                    <a:srgbClr val="443434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RIDIBatang" pitchFamily="34" charset="0"/>
                </a:rPr>
                <a:t>놀잇감</a:t>
              </a:r>
              <a:r>
                <a:rPr lang="ko-KR" altLang="en-US" sz="4800" b="1" kern="0" spc="-400" dirty="0">
                  <a:solidFill>
                    <a:srgbClr val="172F16"/>
                  </a:solidFill>
                  <a:latin typeface="RIDIBatang" pitchFamily="34" charset="0"/>
                  <a:cs typeface="RIDIBatang" pitchFamily="34" charset="0"/>
                </a:rPr>
                <a:t> </a:t>
              </a:r>
              <a:endParaRPr lang="en-US" sz="4800" dirty="0"/>
            </a:p>
          </p:txBody>
        </p:sp>
      </p:grpSp>
      <p:pic>
        <p:nvPicPr>
          <p:cNvPr id="13" name="그림 12">
            <a:extLst>
              <a:ext uri="{FF2B5EF4-FFF2-40B4-BE49-F238E27FC236}">
                <a16:creationId xmlns:a16="http://schemas.microsoft.com/office/drawing/2014/main" id="{B1CA5B89-880C-B1AE-FF41-6DB1743B92D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443037" y="4332589"/>
            <a:ext cx="3637680" cy="4064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19" name="그룹 18">
            <a:extLst>
              <a:ext uri="{FF2B5EF4-FFF2-40B4-BE49-F238E27FC236}">
                <a16:creationId xmlns:a16="http://schemas.microsoft.com/office/drawing/2014/main" id="{C3F98621-7F5D-CB71-4A74-625140CEB67D}"/>
              </a:ext>
            </a:extLst>
          </p:cNvPr>
          <p:cNvGrpSpPr/>
          <p:nvPr/>
        </p:nvGrpSpPr>
        <p:grpSpPr>
          <a:xfrm>
            <a:off x="870709" y="4324313"/>
            <a:ext cx="7459673" cy="3919657"/>
            <a:chOff x="870709" y="4324313"/>
            <a:chExt cx="7459673" cy="3919657"/>
          </a:xfrm>
        </p:grpSpPr>
        <p:pic>
          <p:nvPicPr>
            <p:cNvPr id="3" name="그림 2">
              <a:extLst>
                <a:ext uri="{FF2B5EF4-FFF2-40B4-BE49-F238E27FC236}">
                  <a16:creationId xmlns:a16="http://schemas.microsoft.com/office/drawing/2014/main" id="{0FE45B5A-4D3D-EE0A-C764-92BB807F7724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ackgroundRemoval t="10000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870709" y="4324313"/>
              <a:ext cx="3799496" cy="2849622"/>
            </a:xfrm>
            <a:prstGeom prst="rect">
              <a:avLst/>
            </a:prstGeom>
          </p:spPr>
        </p:pic>
        <p:pic>
          <p:nvPicPr>
            <p:cNvPr id="16" name="Picture 0">
              <a:extLst>
                <a:ext uri="{FF2B5EF4-FFF2-40B4-BE49-F238E27FC236}">
                  <a16:creationId xmlns:a16="http://schemas.microsoft.com/office/drawing/2014/main" id="{90BA5FBC-8EE9-AF8F-B9CC-10D0C1BF5F39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rcRect l="8742" t="24490" r="5691" b="34688"/>
            <a:stretch>
              <a:fillRect/>
            </a:stretch>
          </p:blipFill>
          <p:spPr>
            <a:xfrm rot="1149247">
              <a:off x="4057368" y="4718245"/>
              <a:ext cx="4273014" cy="3525725"/>
            </a:xfrm>
            <a:prstGeom prst="rect">
              <a:avLst/>
            </a:prstGeom>
            <a:noFill/>
            <a:ln>
              <a:noFill/>
            </a:ln>
            <a:effectLst/>
          </p:spPr>
        </p:pic>
      </p:grpSp>
      <p:pic>
        <p:nvPicPr>
          <p:cNvPr id="18" name="그림 17">
            <a:extLst>
              <a:ext uri="{FF2B5EF4-FFF2-40B4-BE49-F238E27FC236}">
                <a16:creationId xmlns:a16="http://schemas.microsoft.com/office/drawing/2014/main" id="{A6F9893E-6818-423F-32B8-36362DA4FD9E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0529" y="4332589"/>
            <a:ext cx="4779325" cy="40641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4415789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B4B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7886897" y="-4229100"/>
            <a:ext cx="34532055" cy="18974002"/>
            <a:chOff x="-7883185" y="-4197685"/>
            <a:chExt cx="34532055" cy="18974002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7883185" y="-4197685"/>
              <a:ext cx="34532055" cy="18974002"/>
            </a:xfrm>
            <a:prstGeom prst="rect">
              <a:avLst/>
            </a:prstGeom>
          </p:spPr>
        </p:pic>
        <p:pic>
          <p:nvPicPr>
            <p:cNvPr id="4" name="Object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16701" y="370142"/>
              <a:ext cx="17266028" cy="9487001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914827" y="152381"/>
            <a:ext cx="16279450" cy="926831"/>
            <a:chOff x="914827" y="152381"/>
            <a:chExt cx="16279450" cy="926831"/>
          </a:xfrm>
        </p:grpSpPr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14827" y="152381"/>
              <a:ext cx="16279450" cy="926831"/>
            </a:xfrm>
            <a:prstGeom prst="rect">
              <a:avLst/>
            </a:prstGeom>
          </p:spPr>
        </p:pic>
      </p:grpSp>
      <p:grpSp>
        <p:nvGrpSpPr>
          <p:cNvPr id="2" name="그룹 1">
            <a:extLst>
              <a:ext uri="{FF2B5EF4-FFF2-40B4-BE49-F238E27FC236}">
                <a16:creationId xmlns:a16="http://schemas.microsoft.com/office/drawing/2014/main" id="{E43CA8E2-506D-658D-A2C4-64EE21500C05}"/>
              </a:ext>
            </a:extLst>
          </p:cNvPr>
          <p:cNvGrpSpPr/>
          <p:nvPr/>
        </p:nvGrpSpPr>
        <p:grpSpPr>
          <a:xfrm>
            <a:off x="812631" y="-4113053"/>
            <a:ext cx="16812914" cy="12491420"/>
            <a:chOff x="812631" y="-4113053"/>
            <a:chExt cx="16812914" cy="12491420"/>
          </a:xfrm>
        </p:grpSpPr>
        <p:grpSp>
          <p:nvGrpSpPr>
            <p:cNvPr id="5" name="그룹 1019">
              <a:extLst>
                <a:ext uri="{FF2B5EF4-FFF2-40B4-BE49-F238E27FC236}">
                  <a16:creationId xmlns:a16="http://schemas.microsoft.com/office/drawing/2014/main" id="{AA5E33D8-B059-F7E4-C086-C245AA61FCAE}"/>
                </a:ext>
              </a:extLst>
            </p:cNvPr>
            <p:cNvGrpSpPr/>
            <p:nvPr/>
          </p:nvGrpSpPr>
          <p:grpSpPr>
            <a:xfrm>
              <a:off x="8438394" y="-4113053"/>
              <a:ext cx="1408927" cy="12491420"/>
              <a:chOff x="8438394" y="-4113053"/>
              <a:chExt cx="1408927" cy="12491420"/>
            </a:xfrm>
          </p:grpSpPr>
          <p:pic>
            <p:nvPicPr>
              <p:cNvPr id="11" name="Object 66">
                <a:extLst>
                  <a:ext uri="{FF2B5EF4-FFF2-40B4-BE49-F238E27FC236}">
                    <a16:creationId xmlns:a16="http://schemas.microsoft.com/office/drawing/2014/main" id="{10888799-ACAB-3B36-4ECB-5D356FCBD40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/>
              <a:stretch>
                <a:fillRect/>
              </a:stretch>
            </p:blipFill>
            <p:spPr>
              <a:xfrm rot="-5400000">
                <a:off x="7825893" y="-10266800"/>
                <a:ext cx="2817854" cy="24982840"/>
              </a:xfrm>
              <a:prstGeom prst="rect">
                <a:avLst/>
              </a:prstGeom>
            </p:spPr>
          </p:pic>
          <p:pic>
            <p:nvPicPr>
              <p:cNvPr id="12" name="Object 67">
                <a:extLst>
                  <a:ext uri="{FF2B5EF4-FFF2-40B4-BE49-F238E27FC236}">
                    <a16:creationId xmlns:a16="http://schemas.microsoft.com/office/drawing/2014/main" id="{FB95B154-19AE-3CB2-9820-203B9CF0F68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/>
              <a:stretch>
                <a:fillRect/>
              </a:stretch>
            </p:blipFill>
            <p:spPr>
              <a:xfrm rot="-5400000">
                <a:off x="8438394" y="-4113053"/>
                <a:ext cx="1408927" cy="12491420"/>
              </a:xfrm>
              <a:prstGeom prst="rect">
                <a:avLst/>
              </a:prstGeom>
            </p:spPr>
          </p:pic>
        </p:grpSp>
        <p:sp>
          <p:nvSpPr>
            <p:cNvPr id="6" name="Object 70">
              <a:extLst>
                <a:ext uri="{FF2B5EF4-FFF2-40B4-BE49-F238E27FC236}">
                  <a16:creationId xmlns:a16="http://schemas.microsoft.com/office/drawing/2014/main" id="{89A8BF68-4AED-44F1-0ECC-DDA6BA5BD7D9}"/>
                </a:ext>
              </a:extLst>
            </p:cNvPr>
            <p:cNvSpPr txBox="1"/>
            <p:nvPr/>
          </p:nvSpPr>
          <p:spPr>
            <a:xfrm>
              <a:off x="812631" y="1701940"/>
              <a:ext cx="16812914" cy="92333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ko-KR" altLang="en-US" sz="4800" b="1" kern="0" spc="-400" dirty="0">
                  <a:solidFill>
                    <a:srgbClr val="443434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RIDIBatang" pitchFamily="34" charset="0"/>
                </a:rPr>
                <a:t>활용가능한 친환경 </a:t>
              </a:r>
              <a:r>
                <a:rPr lang="ko-KR" altLang="en-US" sz="4800" b="1" kern="0" spc="-400" dirty="0" err="1">
                  <a:solidFill>
                    <a:srgbClr val="443434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RIDIBatang" pitchFamily="34" charset="0"/>
                </a:rPr>
                <a:t>놀잇감</a:t>
              </a:r>
              <a:r>
                <a:rPr lang="ko-KR" altLang="en-US" sz="4800" b="1" kern="0" spc="-400" dirty="0">
                  <a:solidFill>
                    <a:srgbClr val="443434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RIDIBatang" pitchFamily="34" charset="0"/>
                </a:rPr>
                <a:t> 재료 </a:t>
              </a:r>
              <a:r>
                <a:rPr lang="ko-KR" altLang="en-US" sz="5400" b="1" kern="0" spc="-400" dirty="0">
                  <a:solidFill>
                    <a:schemeClr val="accent6">
                      <a:lumMod val="50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RIDIBatang" pitchFamily="34" charset="0"/>
                </a:rPr>
                <a:t>그 외 재료</a:t>
              </a:r>
              <a:endParaRPr lang="en-US" sz="4400" dirty="0"/>
            </a:p>
          </p:txBody>
        </p:sp>
        <p:grpSp>
          <p:nvGrpSpPr>
            <p:cNvPr id="8" name="그룹 1008">
              <a:extLst>
                <a:ext uri="{FF2B5EF4-FFF2-40B4-BE49-F238E27FC236}">
                  <a16:creationId xmlns:a16="http://schemas.microsoft.com/office/drawing/2014/main" id="{D7E9371C-71F4-BC8C-2849-AE526603ED6C}"/>
                </a:ext>
              </a:extLst>
            </p:cNvPr>
            <p:cNvGrpSpPr/>
            <p:nvPr/>
          </p:nvGrpSpPr>
          <p:grpSpPr>
            <a:xfrm>
              <a:off x="11658600" y="2460207"/>
              <a:ext cx="3456739" cy="396564"/>
              <a:chOff x="15458533" y="2592534"/>
              <a:chExt cx="3456739" cy="396564"/>
            </a:xfrm>
          </p:grpSpPr>
          <p:pic>
            <p:nvPicPr>
              <p:cNvPr id="9" name="Object 26">
                <a:extLst>
                  <a:ext uri="{FF2B5EF4-FFF2-40B4-BE49-F238E27FC236}">
                    <a16:creationId xmlns:a16="http://schemas.microsoft.com/office/drawing/2014/main" id="{51BD2D28-1E66-33C7-0A60-67C04115CB4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/>
              <a:stretch>
                <a:fillRect/>
              </a:stretch>
            </p:blipFill>
            <p:spPr>
              <a:xfrm>
                <a:off x="15458533" y="2592534"/>
                <a:ext cx="3456739" cy="396564"/>
              </a:xfrm>
              <a:prstGeom prst="rect">
                <a:avLst/>
              </a:prstGeom>
            </p:spPr>
          </p:pic>
        </p:grpSp>
      </p:grpSp>
      <p:pic>
        <p:nvPicPr>
          <p:cNvPr id="1026" name="Picture 2" descr="문교 코지폼 클레이 8색 칼라 점토 옥수수 전분사용 100g 8색상">
            <a:extLst>
              <a:ext uri="{FF2B5EF4-FFF2-40B4-BE49-F238E27FC236}">
                <a16:creationId xmlns:a16="http://schemas.microsoft.com/office/drawing/2014/main" id="{90815EF0-E065-69C1-893E-C01C22A8968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0000" b="90000" l="5000" r="94531">
                        <a14:foregroundMark x1="8594" y1="59844" x2="12500" y2="71563"/>
                        <a14:foregroundMark x1="5781" y1="58281" x2="5000" y2="67500"/>
                        <a14:foregroundMark x1="55156" y1="68281" x2="59531" y2="66719"/>
                        <a14:foregroundMark x1="52812" y1="69531" x2="58438" y2="66719"/>
                        <a14:foregroundMark x1="66406" y1="60313" x2="82500" y2="60313"/>
                        <a14:foregroundMark x1="72500" y1="59844" x2="83281" y2="64375"/>
                        <a14:foregroundMark x1="90469" y1="70781" x2="90781" y2="56250"/>
                        <a14:foregroundMark x1="90781" y1="56250" x2="91719" y2="53438"/>
                        <a14:foregroundMark x1="82500" y1="44219" x2="84844" y2="61094"/>
                        <a14:foregroundMark x1="77225" y1="56250" x2="78906" y2="61563"/>
                        <a14:foregroundMark x1="74063" y1="46250" x2="74601" y2="47949"/>
                        <a14:foregroundMark x1="90469" y1="53125" x2="88125" y2="62344"/>
                        <a14:foregroundMark x1="94063" y1="55937" x2="94531" y2="62344"/>
                        <a14:foregroundMark x1="62711" y1="54111" x2="69688" y2="53438"/>
                        <a14:backgroundMark x1="54375" y1="54219" x2="60781" y2="54688"/>
                        <a14:backgroundMark x1="51094" y1="55469" x2="55937" y2="55469"/>
                        <a14:backgroundMark x1="61563" y1="54688" x2="61563" y2="55156"/>
                        <a14:backgroundMark x1="76875" y1="49531" x2="76875" y2="53906"/>
                        <a14:backgroundMark x1="77188" y1="52344" x2="77188" y2="56250"/>
                        <a14:backgroundMark x1="73594" y1="49531" x2="76094" y2="49531"/>
                        <a14:backgroundMark x1="60781" y1="54688" x2="62344" y2="5468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0775" b="17753"/>
          <a:stretch/>
        </p:blipFill>
        <p:spPr bwMode="auto">
          <a:xfrm>
            <a:off x="11200508" y="3916275"/>
            <a:ext cx="5024721" cy="30888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BE2B38E4-DABD-AD62-A2FD-7F76A89EBE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9961" b="91602" l="4883" r="92383">
                        <a14:foregroundMark x1="5078" y1="15625" x2="30469" y2="36523"/>
                        <a14:foregroundMark x1="20898" y1="47461" x2="23242" y2="88867"/>
                        <a14:foregroundMark x1="15625" y1="43750" x2="16992" y2="65625"/>
                        <a14:foregroundMark x1="16992" y1="65625" x2="20508" y2="75977"/>
                        <a14:foregroundMark x1="12305" y1="83984" x2="28516" y2="82617"/>
                        <a14:foregroundMark x1="28516" y1="82617" x2="28906" y2="82422"/>
                        <a14:foregroundMark x1="11133" y1="88477" x2="14844" y2="81250"/>
                        <a14:foregroundMark x1="46484" y1="86914" x2="86328" y2="85938"/>
                        <a14:foregroundMark x1="86328" y1="85938" x2="87891" y2="85938"/>
                        <a14:foregroundMark x1="90039" y1="50977" x2="92383" y2="62305"/>
                        <a14:foregroundMark x1="13672" y1="48242" x2="17969" y2="74023"/>
                        <a14:foregroundMark x1="12891" y1="46680" x2="11133" y2="61523"/>
                        <a14:foregroundMark x1="11133" y1="61523" x2="15625" y2="70703"/>
                        <a14:foregroundMark x1="13281" y1="44141" x2="9570" y2="62500"/>
                        <a14:foregroundMark x1="9570" y1="62500" x2="13281" y2="69922"/>
                        <a14:foregroundMark x1="15234" y1="75586" x2="8008" y2="9160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8110" y="3535481"/>
            <a:ext cx="3749277" cy="37492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5" name="그룹 24">
            <a:extLst>
              <a:ext uri="{FF2B5EF4-FFF2-40B4-BE49-F238E27FC236}">
                <a16:creationId xmlns:a16="http://schemas.microsoft.com/office/drawing/2014/main" id="{4D1E7A47-611E-AD83-F4CD-34B9B5730277}"/>
              </a:ext>
            </a:extLst>
          </p:cNvPr>
          <p:cNvGrpSpPr/>
          <p:nvPr/>
        </p:nvGrpSpPr>
        <p:grpSpPr>
          <a:xfrm>
            <a:off x="1798627" y="8008140"/>
            <a:ext cx="13898574" cy="1639946"/>
            <a:chOff x="2243505" y="3680753"/>
            <a:chExt cx="13898574" cy="1639946"/>
          </a:xfrm>
        </p:grpSpPr>
        <p:grpSp>
          <p:nvGrpSpPr>
            <p:cNvPr id="28" name="그룹 27">
              <a:extLst>
                <a:ext uri="{FF2B5EF4-FFF2-40B4-BE49-F238E27FC236}">
                  <a16:creationId xmlns:a16="http://schemas.microsoft.com/office/drawing/2014/main" id="{602702BE-FD53-F61B-4217-E58AD4E5FADD}"/>
                </a:ext>
              </a:extLst>
            </p:cNvPr>
            <p:cNvGrpSpPr/>
            <p:nvPr/>
          </p:nvGrpSpPr>
          <p:grpSpPr>
            <a:xfrm>
              <a:off x="2243505" y="3680753"/>
              <a:ext cx="13898574" cy="1547818"/>
              <a:chOff x="2243505" y="3680753"/>
              <a:chExt cx="13898574" cy="1547818"/>
            </a:xfrm>
          </p:grpSpPr>
          <p:pic>
            <p:nvPicPr>
              <p:cNvPr id="33" name="Object 33">
                <a:extLst>
                  <a:ext uri="{FF2B5EF4-FFF2-40B4-BE49-F238E27FC236}">
                    <a16:creationId xmlns:a16="http://schemas.microsoft.com/office/drawing/2014/main" id="{A751EFBC-A82F-63F2-22DD-5C4239FDF15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>
                <a:off x="2800901" y="3847605"/>
                <a:ext cx="13341178" cy="1380966"/>
              </a:xfrm>
              <a:prstGeom prst="rect">
                <a:avLst/>
              </a:prstGeom>
            </p:spPr>
          </p:pic>
          <p:pic>
            <p:nvPicPr>
              <p:cNvPr id="34" name="Object 37">
                <a:extLst>
                  <a:ext uri="{FF2B5EF4-FFF2-40B4-BE49-F238E27FC236}">
                    <a16:creationId xmlns:a16="http://schemas.microsoft.com/office/drawing/2014/main" id="{1ED19C7F-A2D1-30F0-32FC-4D0B539EA03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 cstate="print"/>
              <a:stretch>
                <a:fillRect/>
              </a:stretch>
            </p:blipFill>
            <p:spPr>
              <a:xfrm rot="19620000">
                <a:off x="2243505" y="3680753"/>
                <a:ext cx="1786076" cy="687969"/>
              </a:xfrm>
              <a:prstGeom prst="rect">
                <a:avLst/>
              </a:prstGeom>
            </p:spPr>
          </p:pic>
        </p:grp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26934C0E-6CCB-CB2B-0758-FD02BAD23700}"/>
                </a:ext>
              </a:extLst>
            </p:cNvPr>
            <p:cNvSpPr txBox="1"/>
            <p:nvPr/>
          </p:nvSpPr>
          <p:spPr>
            <a:xfrm>
              <a:off x="4287333" y="3721928"/>
              <a:ext cx="10753265" cy="15987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R="0" lvl="0" algn="just" fontAlgn="base" latinLnBrk="1">
                <a:lnSpc>
                  <a:spcPct val="145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ko-KR" altLang="en-US" sz="3600" kern="0" spc="0" dirty="0">
                  <a:solidFill>
                    <a:srgbClr val="000000"/>
                  </a:solidFill>
                  <a:effectLst/>
                  <a:latin typeface="맑은 고딕" panose="020B0503020000020004" pitchFamily="50" charset="-127"/>
                  <a:ea typeface="맑은 고딕" panose="020B0503020000020004" pitchFamily="50" charset="-127"/>
                </a:rPr>
                <a:t>플레이콘</a:t>
              </a:r>
              <a:r>
                <a:rPr lang="en-US" altLang="ko-KR" sz="3600" kern="0" spc="0" dirty="0">
                  <a:solidFill>
                    <a:srgbClr val="000000"/>
                  </a:solidFill>
                  <a:effectLst/>
                  <a:latin typeface="맑은 고딕" panose="020B0503020000020004" pitchFamily="50" charset="-127"/>
                  <a:ea typeface="맑은 고딕" panose="020B0503020000020004" pitchFamily="50" charset="-127"/>
                </a:rPr>
                <a:t>, </a:t>
              </a:r>
              <a:r>
                <a:rPr lang="ko-KR" altLang="en-US" sz="3600" kern="0" spc="0" dirty="0">
                  <a:solidFill>
                    <a:srgbClr val="000000"/>
                  </a:solidFill>
                  <a:effectLst/>
                  <a:latin typeface="맑은 고딕" panose="020B0503020000020004" pitchFamily="50" charset="-127"/>
                  <a:ea typeface="맑은 고딕" panose="020B0503020000020004" pitchFamily="50" charset="-127"/>
                </a:rPr>
                <a:t>옥수수 전분으로 만든 칼라 점토 </a:t>
              </a:r>
              <a:r>
                <a:rPr lang="ko-KR" altLang="en-US" sz="3600" kern="0" spc="0" dirty="0" err="1">
                  <a:solidFill>
                    <a:srgbClr val="000000"/>
                  </a:solidFill>
                  <a:effectLst/>
                  <a:latin typeface="맑은 고딕" panose="020B0503020000020004" pitchFamily="50" charset="-127"/>
                  <a:ea typeface="맑은 고딕" panose="020B0503020000020004" pitchFamily="50" charset="-127"/>
                </a:rPr>
                <a:t>코지폼</a:t>
              </a:r>
              <a:r>
                <a:rPr lang="en-US" altLang="ko-KR" sz="3600" kern="0" spc="0" dirty="0">
                  <a:solidFill>
                    <a:srgbClr val="000000"/>
                  </a:solidFill>
                  <a:effectLst/>
                  <a:latin typeface="맑은 고딕" panose="020B0503020000020004" pitchFamily="50" charset="-127"/>
                  <a:ea typeface="맑은 고딕" panose="020B0503020000020004" pitchFamily="50" charset="-127"/>
                </a:rPr>
                <a:t>, </a:t>
              </a:r>
            </a:p>
            <a:p>
              <a:pPr marR="0" lvl="0" algn="just" fontAlgn="base" latinLnBrk="1">
                <a:lnSpc>
                  <a:spcPct val="145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ko-KR" altLang="en-US" sz="3600" kern="0" spc="0" dirty="0">
                  <a:solidFill>
                    <a:srgbClr val="000000"/>
                  </a:solidFill>
                  <a:effectLst/>
                  <a:latin typeface="맑은 고딕" panose="020B0503020000020004" pitchFamily="50" charset="-127"/>
                  <a:ea typeface="맑은 고딕" panose="020B0503020000020004" pitchFamily="50" charset="-127"/>
                </a:rPr>
                <a:t>쌀과 전분으로 만든</a:t>
              </a:r>
              <a:r>
                <a:rPr lang="en-US" altLang="ko-KR" sz="3600" kern="0" spc="0" dirty="0">
                  <a:solidFill>
                    <a:srgbClr val="000000"/>
                  </a:solidFill>
                  <a:effectLst/>
                  <a:latin typeface="맑은 고딕" panose="020B0503020000020004" pitchFamily="50" charset="-127"/>
                  <a:ea typeface="맑은 고딕" panose="020B0503020000020004" pitchFamily="50" charset="-127"/>
                </a:rPr>
                <a:t> </a:t>
              </a:r>
              <a:r>
                <a:rPr lang="ko-KR" altLang="en-US" sz="3600" kern="0" spc="0" dirty="0" err="1">
                  <a:solidFill>
                    <a:srgbClr val="000000"/>
                  </a:solidFill>
                  <a:effectLst/>
                  <a:latin typeface="맑은 고딕" panose="020B0503020000020004" pitchFamily="50" charset="-127"/>
                  <a:ea typeface="맑은 고딕" panose="020B0503020000020004" pitchFamily="50" charset="-127"/>
                </a:rPr>
                <a:t>만지락</a:t>
              </a:r>
              <a:r>
                <a:rPr lang="ko-KR" altLang="en-US" sz="3600" kern="0" spc="0" dirty="0">
                  <a:solidFill>
                    <a:srgbClr val="000000"/>
                  </a:solidFill>
                  <a:effectLst/>
                  <a:latin typeface="맑은 고딕" panose="020B0503020000020004" pitchFamily="50" charset="-127"/>
                  <a:ea typeface="맑은 고딕" panose="020B0503020000020004" pitchFamily="50" charset="-127"/>
                </a:rPr>
                <a:t> </a:t>
              </a:r>
              <a:r>
                <a:rPr lang="ko-KR" altLang="en-US" sz="3600" kern="0" spc="0" dirty="0" err="1">
                  <a:solidFill>
                    <a:srgbClr val="000000"/>
                  </a:solidFill>
                  <a:effectLst/>
                  <a:latin typeface="맑은 고딕" panose="020B0503020000020004" pitchFamily="50" charset="-127"/>
                  <a:ea typeface="맑은 고딕" panose="020B0503020000020004" pitchFamily="50" charset="-127"/>
                </a:rPr>
                <a:t>유토</a:t>
              </a:r>
              <a:r>
                <a:rPr lang="ko-KR" altLang="en-US" sz="3600" kern="0" spc="0" dirty="0">
                  <a:solidFill>
                    <a:srgbClr val="000000"/>
                  </a:solidFill>
                  <a:effectLst/>
                  <a:latin typeface="맑은 고딕" panose="020B0503020000020004" pitchFamily="50" charset="-127"/>
                  <a:ea typeface="맑은 고딕" panose="020B0503020000020004" pitchFamily="50" charset="-127"/>
                </a:rPr>
                <a:t> 등</a:t>
              </a:r>
            </a:p>
          </p:txBody>
        </p:sp>
      </p:grpSp>
      <p:grpSp>
        <p:nvGrpSpPr>
          <p:cNvPr id="36" name="그룹 1001">
            <a:extLst>
              <a:ext uri="{FF2B5EF4-FFF2-40B4-BE49-F238E27FC236}">
                <a16:creationId xmlns:a16="http://schemas.microsoft.com/office/drawing/2014/main" id="{7A4D57DB-DC19-407A-59F3-603609F3A500}"/>
              </a:ext>
            </a:extLst>
          </p:cNvPr>
          <p:cNvGrpSpPr/>
          <p:nvPr/>
        </p:nvGrpSpPr>
        <p:grpSpPr>
          <a:xfrm>
            <a:off x="2290231" y="4331908"/>
            <a:ext cx="3471585" cy="2470244"/>
            <a:chOff x="1485714" y="581366"/>
            <a:chExt cx="6171429" cy="4114286"/>
          </a:xfrm>
        </p:grpSpPr>
        <p:pic>
          <p:nvPicPr>
            <p:cNvPr id="39" name="Object 2">
              <a:extLst>
                <a:ext uri="{FF2B5EF4-FFF2-40B4-BE49-F238E27FC236}">
                  <a16:creationId xmlns:a16="http://schemas.microsoft.com/office/drawing/2014/main" id="{B17F5510-F34E-7245-0631-133A9E043773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485714" y="581366"/>
              <a:ext cx="6171429" cy="4114286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</p:grpSp>
    </p:spTree>
    <p:extLst>
      <p:ext uri="{BB962C8B-B14F-4D97-AF65-F5344CB8AC3E}">
        <p14:creationId xmlns:p14="http://schemas.microsoft.com/office/powerpoint/2010/main" val="8667752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B4B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7886897" y="-4229100"/>
            <a:ext cx="34532055" cy="18974002"/>
            <a:chOff x="-7883185" y="-4197685"/>
            <a:chExt cx="34532055" cy="18974002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7883185" y="-4197685"/>
              <a:ext cx="34532055" cy="18974002"/>
            </a:xfrm>
            <a:prstGeom prst="rect">
              <a:avLst/>
            </a:prstGeom>
          </p:spPr>
        </p:pic>
        <p:pic>
          <p:nvPicPr>
            <p:cNvPr id="4" name="Object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16701" y="370142"/>
              <a:ext cx="17266028" cy="9487001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914827" y="152381"/>
            <a:ext cx="16279450" cy="926831"/>
            <a:chOff x="914827" y="152381"/>
            <a:chExt cx="16279450" cy="926831"/>
          </a:xfrm>
        </p:grpSpPr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14827" y="152381"/>
              <a:ext cx="16279450" cy="926831"/>
            </a:xfrm>
            <a:prstGeom prst="rect">
              <a:avLst/>
            </a:prstGeom>
          </p:spPr>
        </p:pic>
      </p:grpSp>
      <p:grpSp>
        <p:nvGrpSpPr>
          <p:cNvPr id="2" name="그룹 1">
            <a:extLst>
              <a:ext uri="{FF2B5EF4-FFF2-40B4-BE49-F238E27FC236}">
                <a16:creationId xmlns:a16="http://schemas.microsoft.com/office/drawing/2014/main" id="{E43CA8E2-506D-658D-A2C4-64EE21500C05}"/>
              </a:ext>
            </a:extLst>
          </p:cNvPr>
          <p:cNvGrpSpPr/>
          <p:nvPr/>
        </p:nvGrpSpPr>
        <p:grpSpPr>
          <a:xfrm>
            <a:off x="812631" y="-4113053"/>
            <a:ext cx="16812914" cy="12491420"/>
            <a:chOff x="812631" y="-4113053"/>
            <a:chExt cx="16812914" cy="12491420"/>
          </a:xfrm>
        </p:grpSpPr>
        <p:grpSp>
          <p:nvGrpSpPr>
            <p:cNvPr id="5" name="그룹 1019">
              <a:extLst>
                <a:ext uri="{FF2B5EF4-FFF2-40B4-BE49-F238E27FC236}">
                  <a16:creationId xmlns:a16="http://schemas.microsoft.com/office/drawing/2014/main" id="{AA5E33D8-B059-F7E4-C086-C245AA61FCAE}"/>
                </a:ext>
              </a:extLst>
            </p:cNvPr>
            <p:cNvGrpSpPr/>
            <p:nvPr/>
          </p:nvGrpSpPr>
          <p:grpSpPr>
            <a:xfrm>
              <a:off x="8438394" y="-4113053"/>
              <a:ext cx="1408927" cy="12491420"/>
              <a:chOff x="8438394" y="-4113053"/>
              <a:chExt cx="1408927" cy="12491420"/>
            </a:xfrm>
          </p:grpSpPr>
          <p:pic>
            <p:nvPicPr>
              <p:cNvPr id="11" name="Object 66">
                <a:extLst>
                  <a:ext uri="{FF2B5EF4-FFF2-40B4-BE49-F238E27FC236}">
                    <a16:creationId xmlns:a16="http://schemas.microsoft.com/office/drawing/2014/main" id="{10888799-ACAB-3B36-4ECB-5D356FCBD40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/>
              <a:stretch>
                <a:fillRect/>
              </a:stretch>
            </p:blipFill>
            <p:spPr>
              <a:xfrm rot="-5400000">
                <a:off x="7825893" y="-10266800"/>
                <a:ext cx="2817854" cy="24982840"/>
              </a:xfrm>
              <a:prstGeom prst="rect">
                <a:avLst/>
              </a:prstGeom>
            </p:spPr>
          </p:pic>
          <p:pic>
            <p:nvPicPr>
              <p:cNvPr id="12" name="Object 67">
                <a:extLst>
                  <a:ext uri="{FF2B5EF4-FFF2-40B4-BE49-F238E27FC236}">
                    <a16:creationId xmlns:a16="http://schemas.microsoft.com/office/drawing/2014/main" id="{FB95B154-19AE-3CB2-9820-203B9CF0F68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/>
              <a:stretch>
                <a:fillRect/>
              </a:stretch>
            </p:blipFill>
            <p:spPr>
              <a:xfrm rot="-5400000">
                <a:off x="8438394" y="-4113053"/>
                <a:ext cx="1408927" cy="12491420"/>
              </a:xfrm>
              <a:prstGeom prst="rect">
                <a:avLst/>
              </a:prstGeom>
            </p:spPr>
          </p:pic>
        </p:grpSp>
        <p:sp>
          <p:nvSpPr>
            <p:cNvPr id="6" name="Object 70">
              <a:extLst>
                <a:ext uri="{FF2B5EF4-FFF2-40B4-BE49-F238E27FC236}">
                  <a16:creationId xmlns:a16="http://schemas.microsoft.com/office/drawing/2014/main" id="{89A8BF68-4AED-44F1-0ECC-DDA6BA5BD7D9}"/>
                </a:ext>
              </a:extLst>
            </p:cNvPr>
            <p:cNvSpPr txBox="1"/>
            <p:nvPr/>
          </p:nvSpPr>
          <p:spPr>
            <a:xfrm>
              <a:off x="812631" y="1701940"/>
              <a:ext cx="16812914" cy="92333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ko-KR" altLang="en-US" sz="5400" b="1" kern="0" spc="-400" dirty="0">
                  <a:solidFill>
                    <a:schemeClr val="accent6">
                      <a:lumMod val="50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RIDIBatang" pitchFamily="34" charset="0"/>
                </a:rPr>
                <a:t>그 외 재료</a:t>
              </a:r>
              <a:r>
                <a:rPr lang="ko-KR" altLang="en-US" sz="4800" b="1" kern="0" spc="-400" dirty="0">
                  <a:solidFill>
                    <a:srgbClr val="443434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RIDIBatang" pitchFamily="34" charset="0"/>
                </a:rPr>
                <a:t>를 활용한 친환경 </a:t>
              </a:r>
              <a:r>
                <a:rPr lang="ko-KR" altLang="en-US" sz="4800" b="1" kern="0" spc="-400" dirty="0" err="1">
                  <a:solidFill>
                    <a:srgbClr val="443434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RIDIBatang" pitchFamily="34" charset="0"/>
                </a:rPr>
                <a:t>놀잇감</a:t>
              </a:r>
              <a:r>
                <a:rPr lang="ko-KR" altLang="en-US" sz="4800" b="1" kern="0" spc="-400" dirty="0">
                  <a:solidFill>
                    <a:srgbClr val="172F16"/>
                  </a:solidFill>
                  <a:latin typeface="RIDIBatang" pitchFamily="34" charset="0"/>
                  <a:cs typeface="RIDIBatang" pitchFamily="34" charset="0"/>
                </a:rPr>
                <a:t> </a:t>
              </a:r>
              <a:endParaRPr lang="en-US" sz="4800" dirty="0"/>
            </a:p>
          </p:txBody>
        </p:sp>
        <p:grpSp>
          <p:nvGrpSpPr>
            <p:cNvPr id="8" name="그룹 1008">
              <a:extLst>
                <a:ext uri="{FF2B5EF4-FFF2-40B4-BE49-F238E27FC236}">
                  <a16:creationId xmlns:a16="http://schemas.microsoft.com/office/drawing/2014/main" id="{D7E9371C-71F4-BC8C-2849-AE526603ED6C}"/>
                </a:ext>
              </a:extLst>
            </p:cNvPr>
            <p:cNvGrpSpPr/>
            <p:nvPr/>
          </p:nvGrpSpPr>
          <p:grpSpPr>
            <a:xfrm>
              <a:off x="4800600" y="2400300"/>
              <a:ext cx="3456739" cy="396564"/>
              <a:chOff x="8600533" y="2532627"/>
              <a:chExt cx="3456739" cy="396564"/>
            </a:xfrm>
          </p:grpSpPr>
          <p:pic>
            <p:nvPicPr>
              <p:cNvPr id="9" name="Object 26">
                <a:extLst>
                  <a:ext uri="{FF2B5EF4-FFF2-40B4-BE49-F238E27FC236}">
                    <a16:creationId xmlns:a16="http://schemas.microsoft.com/office/drawing/2014/main" id="{51BD2D28-1E66-33C7-0A60-67C04115CB4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/>
              <a:stretch>
                <a:fillRect/>
              </a:stretch>
            </p:blipFill>
            <p:spPr>
              <a:xfrm>
                <a:off x="8600533" y="2532627"/>
                <a:ext cx="3456739" cy="396564"/>
              </a:xfrm>
              <a:prstGeom prst="rect">
                <a:avLst/>
              </a:prstGeom>
            </p:spPr>
          </p:pic>
        </p:grpSp>
      </p:grpSp>
      <p:pic>
        <p:nvPicPr>
          <p:cNvPr id="2050" name="Picture 2" descr="Serpent en Playmais">
            <a:extLst>
              <a:ext uri="{FF2B5EF4-FFF2-40B4-BE49-F238E27FC236}">
                <a16:creationId xmlns:a16="http://schemas.microsoft.com/office/drawing/2014/main" id="{76601104-987C-5665-A5E2-464D80435A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3595" b="92484" l="8051" r="91525">
                        <a14:foregroundMark x1="52966" y1="7516" x2="73729" y2="3595"/>
                        <a14:foregroundMark x1="73729" y1="3595" x2="77119" y2="11111"/>
                        <a14:foregroundMark x1="42797" y1="92484" x2="78814" y2="87908"/>
                        <a14:foregroundMark x1="91949" y1="71242" x2="91949" y2="80392"/>
                        <a14:foregroundMark x1="8051" y1="66667" x2="15678" y2="6470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5901" y="4497302"/>
            <a:ext cx="2662263" cy="3451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7FA31508-B5E0-7A10-D851-83415825F053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4091" b="98182" l="2579" r="99427">
                        <a14:foregroundMark x1="22063" y1="18864" x2="80229" y2="27955"/>
                        <a14:foregroundMark x1="95129" y1="5000" x2="48424" y2="55909"/>
                        <a14:foregroundMark x1="48424" y1="55909" x2="13181" y2="74545"/>
                        <a14:foregroundMark x1="13181" y1="74545" x2="2579" y2="84318"/>
                        <a14:foregroundMark x1="18338" y1="94318" x2="51862" y2="87727"/>
                        <a14:foregroundMark x1="51862" y1="87727" x2="97708" y2="64773"/>
                        <a14:foregroundMark x1="97708" y1="64773" x2="99427" y2="63636"/>
                        <a14:foregroundMark x1="81375" y1="43636" x2="85100" y2="44773"/>
                        <a14:foregroundMark x1="62751" y1="10227" x2="90544" y2="4091"/>
                        <a14:foregroundMark x1="12321" y1="55000" x2="30659" y2="96818"/>
                        <a14:foregroundMark x1="30659" y1="96818" x2="30659" y2="981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095263" y="4080809"/>
            <a:ext cx="3276600" cy="4130957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2AC47F5D-4D05-596A-8CD4-465B41FB3658}"/>
              </a:ext>
            </a:extLst>
          </p:cNvPr>
          <p:cNvPicPr>
            <a:picLocks noChangeAspect="1"/>
          </p:cNvPicPr>
          <p:nvPr/>
        </p:nvPicPr>
        <p:blipFill rotWithShape="1">
          <a:blip r:embed="rId12"/>
          <a:srcRect b="12179"/>
          <a:stretch/>
        </p:blipFill>
        <p:spPr>
          <a:xfrm>
            <a:off x="13101725" y="3904904"/>
            <a:ext cx="3570451" cy="46367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id="{9B9AD26D-07A3-B0F6-F111-8386D545D48E}"/>
              </a:ext>
            </a:extLst>
          </p:cNvPr>
          <p:cNvPicPr>
            <a:picLocks noChangeAspect="1"/>
          </p:cNvPicPr>
          <p:nvPr/>
        </p:nvPicPr>
        <p:blipFill rotWithShape="1"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9752" b="92553" l="1596" r="95745">
                        <a14:foregroundMark x1="4255" y1="17199" x2="20745" y2="14184"/>
                        <a14:foregroundMark x1="3014" y1="14362" x2="16135" y2="13830"/>
                        <a14:foregroundMark x1="16135" y1="13830" x2="19149" y2="11525"/>
                        <a14:foregroundMark x1="1950" y1="40957" x2="3014" y2="50000"/>
                        <a14:foregroundMark x1="95745" y1="47872" x2="84220" y2="62589"/>
                        <a14:foregroundMark x1="73936" y1="16667" x2="70035" y2="24113"/>
                        <a14:foregroundMark x1="29965" y1="18972" x2="31383" y2="18972"/>
                        <a14:foregroundMark x1="51950" y1="92553" x2="51950" y2="82447"/>
                      </a14:backgroundRemoval>
                    </a14:imgEffect>
                  </a14:imgLayer>
                </a14:imgProps>
              </a:ext>
            </a:extLst>
          </a:blip>
          <a:srcRect t="8736" b="4952"/>
          <a:stretch/>
        </p:blipFill>
        <p:spPr>
          <a:xfrm>
            <a:off x="4698026" y="4298540"/>
            <a:ext cx="3667375" cy="3849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97074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C6ACA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6509326" y="3533053"/>
            <a:ext cx="5218871" cy="5878105"/>
            <a:chOff x="6509326" y="3533053"/>
            <a:chExt cx="5218871" cy="5878105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020690" y="754307"/>
              <a:ext cx="10437743" cy="11756209"/>
            </a:xfrm>
            <a:prstGeom prst="rect">
              <a:avLst/>
            </a:prstGeom>
          </p:spPr>
        </p:pic>
        <p:pic>
          <p:nvPicPr>
            <p:cNvPr id="4" name="Object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509326" y="3533053"/>
              <a:ext cx="5218871" cy="5878105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516701" y="152381"/>
            <a:ext cx="17266667" cy="9712999"/>
            <a:chOff x="516701" y="152381"/>
            <a:chExt cx="17266667" cy="9712999"/>
          </a:xfrm>
        </p:grpSpPr>
        <p:grpSp>
          <p:nvGrpSpPr>
            <p:cNvPr id="1003" name="그룹 1003"/>
            <p:cNvGrpSpPr/>
            <p:nvPr/>
          </p:nvGrpSpPr>
          <p:grpSpPr>
            <a:xfrm>
              <a:off x="516701" y="370142"/>
              <a:ext cx="17266028" cy="9487001"/>
              <a:chOff x="516701" y="370142"/>
              <a:chExt cx="17266028" cy="9487001"/>
            </a:xfrm>
          </p:grpSpPr>
          <p:pic>
            <p:nvPicPr>
              <p:cNvPr id="8" name="Object 7"/>
              <p:cNvPicPr>
                <a:picLocks noChangeAspect="1"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-7766621" y="-4109847"/>
                <a:ext cx="34532055" cy="18974002"/>
              </a:xfrm>
              <a:prstGeom prst="rect">
                <a:avLst/>
              </a:prstGeom>
            </p:spPr>
          </p:pic>
          <p:pic>
            <p:nvPicPr>
              <p:cNvPr id="9" name="Object 8"/>
              <p:cNvPicPr>
                <a:picLocks noChangeAspect="1"/>
              </p:cNvPicPr>
              <p:nvPr/>
            </p:nvPicPr>
            <p:blipFill>
              <a:blip r:embed="rId5" cstate="print"/>
              <a:stretch>
                <a:fillRect/>
              </a:stretch>
            </p:blipFill>
            <p:spPr>
              <a:xfrm>
                <a:off x="516701" y="370142"/>
                <a:ext cx="17266028" cy="9487001"/>
              </a:xfrm>
              <a:prstGeom prst="rect">
                <a:avLst/>
              </a:prstGeom>
            </p:spPr>
          </p:pic>
        </p:grpSp>
        <p:grpSp>
          <p:nvGrpSpPr>
            <p:cNvPr id="1004" name="그룹 1004"/>
            <p:cNvGrpSpPr/>
            <p:nvPr/>
          </p:nvGrpSpPr>
          <p:grpSpPr>
            <a:xfrm>
              <a:off x="914827" y="152381"/>
              <a:ext cx="16279450" cy="926831"/>
              <a:chOff x="914827" y="152381"/>
              <a:chExt cx="16279450" cy="926831"/>
            </a:xfrm>
          </p:grpSpPr>
          <p:pic>
            <p:nvPicPr>
              <p:cNvPr id="12" name="Object 11"/>
              <p:cNvPicPr>
                <a:picLocks noChangeAspect="1"/>
              </p:cNvPicPr>
              <p:nvPr/>
            </p:nvPicPr>
            <p:blipFill>
              <a:blip r:embed="rId6" cstate="print"/>
              <a:stretch>
                <a:fillRect/>
              </a:stretch>
            </p:blipFill>
            <p:spPr>
              <a:xfrm>
                <a:off x="-7194651" y="-280787"/>
                <a:ext cx="32558901" cy="1853662"/>
              </a:xfrm>
              <a:prstGeom prst="rect">
                <a:avLst/>
              </a:prstGeom>
            </p:spPr>
          </p:pic>
          <p:pic>
            <p:nvPicPr>
              <p:cNvPr id="13" name="Object 12"/>
              <p:cNvPicPr>
                <a:picLocks noChangeAspect="1"/>
              </p:cNvPicPr>
              <p:nvPr/>
            </p:nvPicPr>
            <p:blipFill>
              <a:blip r:embed="rId7" cstate="print"/>
              <a:stretch>
                <a:fillRect/>
              </a:stretch>
            </p:blipFill>
            <p:spPr>
              <a:xfrm>
                <a:off x="914827" y="152381"/>
                <a:ext cx="16279450" cy="926831"/>
              </a:xfrm>
              <a:prstGeom prst="rect">
                <a:avLst/>
              </a:prstGeom>
            </p:spPr>
          </p:pic>
        </p:grpSp>
      </p:grpSp>
      <p:grpSp>
        <p:nvGrpSpPr>
          <p:cNvPr id="1005" name="그룹 1005"/>
          <p:cNvGrpSpPr/>
          <p:nvPr/>
        </p:nvGrpSpPr>
        <p:grpSpPr>
          <a:xfrm>
            <a:off x="3862959" y="2561577"/>
            <a:ext cx="10443680" cy="5104130"/>
            <a:chOff x="3859241" y="2090722"/>
            <a:chExt cx="10443680" cy="5104130"/>
          </a:xfrm>
        </p:grpSpPr>
        <p:pic>
          <p:nvPicPr>
            <p:cNvPr id="17" name="Object 16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-1244455" y="-304561"/>
              <a:ext cx="20887360" cy="10208260"/>
            </a:xfrm>
            <a:prstGeom prst="rect">
              <a:avLst/>
            </a:prstGeom>
          </p:spPr>
        </p:pic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3859241" y="2090722"/>
              <a:ext cx="10443680" cy="5104130"/>
            </a:xfrm>
            <a:prstGeom prst="rect">
              <a:avLst/>
            </a:prstGeom>
          </p:spPr>
        </p:pic>
      </p:grpSp>
      <p:grpSp>
        <p:nvGrpSpPr>
          <p:cNvPr id="11" name="그룹 10">
            <a:extLst>
              <a:ext uri="{FF2B5EF4-FFF2-40B4-BE49-F238E27FC236}">
                <a16:creationId xmlns:a16="http://schemas.microsoft.com/office/drawing/2014/main" id="{B10BA94D-CA28-CACF-60B6-A5D5873B4CC0}"/>
              </a:ext>
            </a:extLst>
          </p:cNvPr>
          <p:cNvGrpSpPr/>
          <p:nvPr/>
        </p:nvGrpSpPr>
        <p:grpSpPr>
          <a:xfrm>
            <a:off x="-190271" y="1379997"/>
            <a:ext cx="18859663" cy="7994314"/>
            <a:chOff x="-7350163" y="1094789"/>
            <a:chExt cx="18859663" cy="7994314"/>
          </a:xfrm>
        </p:grpSpPr>
        <p:grpSp>
          <p:nvGrpSpPr>
            <p:cNvPr id="7" name="그룹 6">
              <a:extLst>
                <a:ext uri="{FF2B5EF4-FFF2-40B4-BE49-F238E27FC236}">
                  <a16:creationId xmlns:a16="http://schemas.microsoft.com/office/drawing/2014/main" id="{C59C64A0-63A3-E278-E9B8-B719098C1130}"/>
                </a:ext>
              </a:extLst>
            </p:cNvPr>
            <p:cNvGrpSpPr/>
            <p:nvPr/>
          </p:nvGrpSpPr>
          <p:grpSpPr>
            <a:xfrm>
              <a:off x="-7350163" y="1094789"/>
              <a:ext cx="18859663" cy="7994314"/>
              <a:chOff x="-7350163" y="1094789"/>
              <a:chExt cx="18859663" cy="7994314"/>
            </a:xfrm>
          </p:grpSpPr>
          <p:grpSp>
            <p:nvGrpSpPr>
              <p:cNvPr id="1006" name="그룹 1006"/>
              <p:cNvGrpSpPr/>
              <p:nvPr/>
            </p:nvGrpSpPr>
            <p:grpSpPr>
              <a:xfrm>
                <a:off x="-7350163" y="1094789"/>
                <a:ext cx="18859663" cy="7994314"/>
                <a:chOff x="-7350163" y="1094789"/>
                <a:chExt cx="18859663" cy="7994314"/>
              </a:xfrm>
            </p:grpSpPr>
            <p:pic>
              <p:nvPicPr>
                <p:cNvPr id="21" name="Object 20"/>
                <p:cNvPicPr>
                  <a:picLocks noChangeAspect="1"/>
                </p:cNvPicPr>
                <p:nvPr/>
              </p:nvPicPr>
              <p:blipFill>
                <a:blip r:embed="rId10" cstate="print"/>
                <a:stretch>
                  <a:fillRect/>
                </a:stretch>
              </p:blipFill>
              <p:spPr>
                <a:xfrm>
                  <a:off x="-7350163" y="1094789"/>
                  <a:ext cx="18859663" cy="7994314"/>
                </a:xfrm>
                <a:prstGeom prst="rect">
                  <a:avLst/>
                </a:prstGeom>
              </p:spPr>
            </p:pic>
            <p:pic>
              <p:nvPicPr>
                <p:cNvPr id="22" name="Object 21"/>
                <p:cNvPicPr>
                  <a:picLocks noChangeAspect="1"/>
                </p:cNvPicPr>
                <p:nvPr/>
              </p:nvPicPr>
              <p:blipFill>
                <a:blip r:embed="rId11" cstate="print"/>
                <a:stretch>
                  <a:fillRect/>
                </a:stretch>
              </p:blipFill>
              <p:spPr>
                <a:xfrm>
                  <a:off x="-2809181" y="2919435"/>
                  <a:ext cx="9429832" cy="3997157"/>
                </a:xfrm>
                <a:prstGeom prst="rect">
                  <a:avLst/>
                </a:prstGeom>
              </p:spPr>
            </p:pic>
          </p:grpSp>
          <p:grpSp>
            <p:nvGrpSpPr>
              <p:cNvPr id="1008" name="그룹 1008"/>
              <p:cNvGrpSpPr/>
              <p:nvPr/>
            </p:nvGrpSpPr>
            <p:grpSpPr>
              <a:xfrm>
                <a:off x="-3947211" y="2457997"/>
                <a:ext cx="2244281" cy="699735"/>
                <a:chOff x="-3947211" y="2457997"/>
                <a:chExt cx="2244281" cy="699735"/>
              </a:xfrm>
            </p:grpSpPr>
            <p:pic>
              <p:nvPicPr>
                <p:cNvPr id="29" name="Object 28"/>
                <p:cNvPicPr>
                  <a:picLocks noChangeAspect="1"/>
                </p:cNvPicPr>
                <p:nvPr/>
              </p:nvPicPr>
              <p:blipFill>
                <a:blip r:embed="rId12" cstate="print"/>
                <a:stretch>
                  <a:fillRect/>
                </a:stretch>
              </p:blipFill>
              <p:spPr>
                <a:xfrm rot="19380000">
                  <a:off x="-3947211" y="2457997"/>
                  <a:ext cx="2244281" cy="699735"/>
                </a:xfrm>
                <a:prstGeom prst="rect">
                  <a:avLst/>
                </a:prstGeom>
              </p:spPr>
            </p:pic>
          </p:grpSp>
        </p:grpSp>
        <p:sp>
          <p:nvSpPr>
            <p:cNvPr id="6" name="Object 21">
              <a:extLst>
                <a:ext uri="{FF2B5EF4-FFF2-40B4-BE49-F238E27FC236}">
                  <a16:creationId xmlns:a16="http://schemas.microsoft.com/office/drawing/2014/main" id="{982681EF-F4E7-53A1-0BEF-4A6F6284B6EC}"/>
                </a:ext>
              </a:extLst>
            </p:cNvPr>
            <p:cNvSpPr txBox="1"/>
            <p:nvPr/>
          </p:nvSpPr>
          <p:spPr>
            <a:xfrm>
              <a:off x="-5505291" y="3640740"/>
              <a:ext cx="14810177" cy="255454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ko-KR" altLang="en-US" sz="8000" b="1" kern="0" spc="-700" dirty="0">
                  <a:solidFill>
                    <a:schemeClr val="accent3">
                      <a:lumMod val="7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RIDIBatang" pitchFamily="34" charset="0"/>
                </a:rPr>
                <a:t>친환경 재료</a:t>
              </a:r>
              <a:r>
                <a:rPr lang="ko-KR" altLang="en-US" sz="7200" b="1" kern="0" spc="-700" dirty="0">
                  <a:solidFill>
                    <a:srgbClr val="443434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RIDIBatang" pitchFamily="34" charset="0"/>
                </a:rPr>
                <a:t>를</a:t>
              </a:r>
              <a:r>
                <a:rPr lang="en-US" altLang="ko-KR" sz="7200" b="1" kern="0" spc="-700" dirty="0">
                  <a:solidFill>
                    <a:srgbClr val="443434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RIDIBatang" pitchFamily="34" charset="0"/>
                </a:rPr>
                <a:t> </a:t>
              </a:r>
              <a:r>
                <a:rPr lang="ko-KR" altLang="en-US" sz="7200" b="1" kern="0" spc="-700" dirty="0">
                  <a:solidFill>
                    <a:srgbClr val="443434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RIDIBatang" pitchFamily="34" charset="0"/>
                </a:rPr>
                <a:t>활용하여</a:t>
              </a:r>
              <a:r>
                <a:rPr lang="en-US" altLang="ko-KR" sz="7200" b="1" kern="0" spc="-700" dirty="0">
                  <a:solidFill>
                    <a:srgbClr val="443434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RIDIBatang" pitchFamily="34" charset="0"/>
                </a:rPr>
                <a:t> </a:t>
              </a:r>
            </a:p>
            <a:p>
              <a:pPr algn="ctr"/>
              <a:r>
                <a:rPr lang="ko-KR" altLang="en-US" sz="8000" b="1" kern="0" spc="-700" dirty="0" err="1">
                  <a:solidFill>
                    <a:schemeClr val="accent6">
                      <a:lumMod val="50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RIDIBatang" pitchFamily="34" charset="0"/>
                </a:rPr>
                <a:t>놀잇감</a:t>
              </a:r>
              <a:r>
                <a:rPr lang="ko-KR" altLang="en-US" sz="7200" b="1" kern="0" spc="-700" dirty="0" err="1">
                  <a:solidFill>
                    <a:srgbClr val="443434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RIDIBatang" pitchFamily="34" charset="0"/>
                </a:rPr>
                <a:t>을</a:t>
              </a:r>
              <a:r>
                <a:rPr lang="en-US" altLang="ko-KR" sz="7200" b="1" kern="0" spc="-700" dirty="0">
                  <a:solidFill>
                    <a:srgbClr val="443434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RIDIBatang" pitchFamily="34" charset="0"/>
                </a:rPr>
                <a:t> </a:t>
              </a:r>
              <a:r>
                <a:rPr lang="ko-KR" altLang="en-US" sz="7200" b="1" kern="0" spc="-700" dirty="0">
                  <a:solidFill>
                    <a:srgbClr val="443434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RIDIBatang" pitchFamily="34" charset="0"/>
                </a:rPr>
                <a:t>만들어</a:t>
              </a:r>
              <a:r>
                <a:rPr lang="en-US" altLang="ko-KR" sz="7200" b="1" kern="0" spc="-700" dirty="0">
                  <a:solidFill>
                    <a:srgbClr val="443434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RIDIBatang" pitchFamily="34" charset="0"/>
                </a:rPr>
                <a:t> </a:t>
              </a:r>
              <a:r>
                <a:rPr lang="ko-KR" altLang="en-US" sz="7200" b="1" kern="0" spc="-700" dirty="0">
                  <a:solidFill>
                    <a:srgbClr val="443434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RIDIBatang" pitchFamily="34" charset="0"/>
                </a:rPr>
                <a:t>볼까요</a:t>
              </a:r>
              <a:r>
                <a:rPr lang="en-US" altLang="ko-KR" sz="7200" b="1" kern="0" spc="-700" dirty="0">
                  <a:solidFill>
                    <a:srgbClr val="443434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RIDIBatang" pitchFamily="34" charset="0"/>
                </a:rPr>
                <a:t>?</a:t>
              </a:r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159</TotalTime>
  <Words>120</Words>
  <Application>Microsoft Office PowerPoint</Application>
  <PresentationFormat>사용자 지정</PresentationFormat>
  <Paragraphs>18</Paragraphs>
  <Slides>10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15" baseType="lpstr">
      <vt:lpstr>RIDIBatang</vt:lpstr>
      <vt:lpstr>맑은 고딕</vt:lpstr>
      <vt:lpstr>Arial</vt:lpstr>
      <vt:lpstr>Calibri</vt:lpstr>
      <vt:lpstr>Office Theme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officegen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officegen</dc:creator>
  <cp:lastModifiedBy>최 창환</cp:lastModifiedBy>
  <cp:revision>11</cp:revision>
  <dcterms:created xsi:type="dcterms:W3CDTF">2023-01-02T18:51:12Z</dcterms:created>
  <dcterms:modified xsi:type="dcterms:W3CDTF">2023-01-19T23:41:44Z</dcterms:modified>
</cp:coreProperties>
</file>