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62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shan94@nate.com" initials="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TxStyle/>
      <a:tcStyle>
        <a:tcBdr>
          <a:left>
            <a:ln>
              <a:noFill/>
            </a:ln>
          </a:left>
        </a:tcBdr>
      </a:tcStyle>
    </a:seCell>
    <a:swCell>
      <a:tcTxStyle/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TxStyle/>
      <a:tcStyle>
        <a:tcBdr>
          <a:left>
            <a:ln>
              <a:noFill/>
            </a:ln>
          </a:left>
        </a:tcBdr>
      </a:tcStyle>
    </a:neCell>
    <a:nwCell>
      <a:tcTxStyle/>
      <a:tcStyle>
        <a:tcBdr>
          <a:right>
            <a:ln>
              <a:noFill/>
            </a:ln>
          </a:right>
        </a:tcBdr>
      </a:tcStyle>
    </a:nwCell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56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" y="66"/>
      </p:cViewPr>
      <p:guideLst>
        <p:guide orient="horz" pos="2159"/>
        <p:guide pos="3839"/>
      </p:guideLst>
    </p:cSldViewPr>
  </p:slideViewPr>
  <p:notesTextViewPr>
    <p:cViewPr>
      <p:scale>
        <a:sx n="150" d="100"/>
        <a:sy n="150" d="100"/>
      </p:scale>
      <p:origin x="0" y="0"/>
    </p:cViewPr>
  </p:notesTextViewPr>
  <p:notesViewPr>
    <p:cSldViewPr snapToGrid="0">
      <p:cViewPr varScale="1">
        <p:scale>
          <a:sx n="74" d="100"/>
          <a:sy n="74" d="100"/>
        </p:scale>
        <p:origin x="3174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4C91C2E5-2763-4896-A489-3279A22CE35F}" type="datetime1">
              <a:rPr lang="ko-KR" altLang="en-US"/>
              <a:pPr lvl="0">
                <a:defRPr/>
              </a:pPr>
              <a:t>2024-07-05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BF577C0-568D-43CF-B3EA-08F4CCE6F42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F61985DF-4671-4492-BF0E-D725B7F2B0F6}" type="datetime1">
              <a:rPr lang="ko-KR" altLang="en-US"/>
              <a:pPr lvl="0">
                <a:defRPr/>
              </a:pPr>
              <a:t>2024-07-05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9D123B2F-DE9B-4799-A940-3CE4A5DB852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emf"/><Relationship Id="rId18" Type="http://schemas.openxmlformats.org/officeDocument/2006/relationships/image" Target="../media/image17.emf"/><Relationship Id="rId26" Type="http://schemas.openxmlformats.org/officeDocument/2006/relationships/image" Target="../media/image25.emf"/><Relationship Id="rId3" Type="http://schemas.openxmlformats.org/officeDocument/2006/relationships/image" Target="../media/image2.emf"/><Relationship Id="rId21" Type="http://schemas.openxmlformats.org/officeDocument/2006/relationships/image" Target="../media/image20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17" Type="http://schemas.openxmlformats.org/officeDocument/2006/relationships/image" Target="../media/image16.emf"/><Relationship Id="rId25" Type="http://schemas.openxmlformats.org/officeDocument/2006/relationships/image" Target="../media/image24.emf"/><Relationship Id="rId2" Type="http://schemas.openxmlformats.org/officeDocument/2006/relationships/image" Target="../media/image1.emf"/><Relationship Id="rId16" Type="http://schemas.openxmlformats.org/officeDocument/2006/relationships/image" Target="../media/image15.emf"/><Relationship Id="rId20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24" Type="http://schemas.openxmlformats.org/officeDocument/2006/relationships/image" Target="../media/image23.emf"/><Relationship Id="rId5" Type="http://schemas.openxmlformats.org/officeDocument/2006/relationships/image" Target="../media/image4.emf"/><Relationship Id="rId15" Type="http://schemas.openxmlformats.org/officeDocument/2006/relationships/image" Target="../media/image14.emf"/><Relationship Id="rId23" Type="http://schemas.openxmlformats.org/officeDocument/2006/relationships/image" Target="../media/image22.emf"/><Relationship Id="rId10" Type="http://schemas.openxmlformats.org/officeDocument/2006/relationships/image" Target="../media/image9.emf"/><Relationship Id="rId19" Type="http://schemas.openxmlformats.org/officeDocument/2006/relationships/image" Target="../media/image18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emf"/><Relationship Id="rId22" Type="http://schemas.openxmlformats.org/officeDocument/2006/relationships/image" Target="../media/image21.emf"/><Relationship Id="rId27" Type="http://schemas.openxmlformats.org/officeDocument/2006/relationships/image" Target="../media/image26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27.emf"/><Relationship Id="rId7" Type="http://schemas.openxmlformats.org/officeDocument/2006/relationships/image" Target="../media/image18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emf"/><Relationship Id="rId11" Type="http://schemas.openxmlformats.org/officeDocument/2006/relationships/image" Target="../media/image28.emf"/><Relationship Id="rId5" Type="http://schemas.openxmlformats.org/officeDocument/2006/relationships/image" Target="../media/image24.emf"/><Relationship Id="rId10" Type="http://schemas.openxmlformats.org/officeDocument/2006/relationships/image" Target="../media/image11.emf"/><Relationship Id="rId4" Type="http://schemas.openxmlformats.org/officeDocument/2006/relationships/image" Target="../media/image23.emf"/><Relationship Id="rId9" Type="http://schemas.openxmlformats.org/officeDocument/2006/relationships/image" Target="../media/image10.emf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13" Type="http://schemas.openxmlformats.org/officeDocument/2006/relationships/image" Target="../media/image22.emf"/><Relationship Id="rId18" Type="http://schemas.openxmlformats.org/officeDocument/2006/relationships/image" Target="../media/image7.emf"/><Relationship Id="rId3" Type="http://schemas.openxmlformats.org/officeDocument/2006/relationships/image" Target="../media/image1.emf"/><Relationship Id="rId21" Type="http://schemas.openxmlformats.org/officeDocument/2006/relationships/image" Target="../media/image20.emf"/><Relationship Id="rId7" Type="http://schemas.openxmlformats.org/officeDocument/2006/relationships/image" Target="../media/image30.emf"/><Relationship Id="rId12" Type="http://schemas.openxmlformats.org/officeDocument/2006/relationships/image" Target="../media/image16.emf"/><Relationship Id="rId17" Type="http://schemas.openxmlformats.org/officeDocument/2006/relationships/image" Target="../media/image12.emf"/><Relationship Id="rId2" Type="http://schemas.openxmlformats.org/officeDocument/2006/relationships/image" Target="../media/image29.emf"/><Relationship Id="rId16" Type="http://schemas.openxmlformats.org/officeDocument/2006/relationships/image" Target="../media/image10.emf"/><Relationship Id="rId20" Type="http://schemas.openxmlformats.org/officeDocument/2006/relationships/image" Target="../media/image35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11" Type="http://schemas.openxmlformats.org/officeDocument/2006/relationships/image" Target="../media/image6.emf"/><Relationship Id="rId5" Type="http://schemas.openxmlformats.org/officeDocument/2006/relationships/image" Target="../media/image3.emf"/><Relationship Id="rId15" Type="http://schemas.openxmlformats.org/officeDocument/2006/relationships/image" Target="../media/image21.emf"/><Relationship Id="rId10" Type="http://schemas.openxmlformats.org/officeDocument/2006/relationships/image" Target="../media/image33.emf"/><Relationship Id="rId19" Type="http://schemas.openxmlformats.org/officeDocument/2006/relationships/image" Target="../media/image8.emf"/><Relationship Id="rId4" Type="http://schemas.openxmlformats.org/officeDocument/2006/relationships/image" Target="../media/image4.emf"/><Relationship Id="rId9" Type="http://schemas.openxmlformats.org/officeDocument/2006/relationships/image" Target="../media/image32.emf"/><Relationship Id="rId14" Type="http://schemas.openxmlformats.org/officeDocument/2006/relationships/image" Target="../media/image34.emf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3" Type="http://schemas.openxmlformats.org/officeDocument/2006/relationships/image" Target="../media/image36.emf"/><Relationship Id="rId7" Type="http://schemas.openxmlformats.org/officeDocument/2006/relationships/image" Target="../media/image40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9.emf"/><Relationship Id="rId11" Type="http://schemas.openxmlformats.org/officeDocument/2006/relationships/image" Target="../media/image18.emf"/><Relationship Id="rId5" Type="http://schemas.openxmlformats.org/officeDocument/2006/relationships/image" Target="../media/image38.emf"/><Relationship Id="rId10" Type="http://schemas.openxmlformats.org/officeDocument/2006/relationships/image" Target="../media/image17.emf"/><Relationship Id="rId4" Type="http://schemas.openxmlformats.org/officeDocument/2006/relationships/image" Target="../media/image37.emf"/><Relationship Id="rId9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3" Type="http://schemas.openxmlformats.org/officeDocument/2006/relationships/image" Target="../media/image8.emf"/><Relationship Id="rId7" Type="http://schemas.openxmlformats.org/officeDocument/2006/relationships/image" Target="../media/image45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4" Type="http://schemas.openxmlformats.org/officeDocument/2006/relationships/image" Target="../media/image42.emf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emf"/><Relationship Id="rId18" Type="http://schemas.openxmlformats.org/officeDocument/2006/relationships/image" Target="../media/image17.emf"/><Relationship Id="rId26" Type="http://schemas.openxmlformats.org/officeDocument/2006/relationships/image" Target="../media/image25.emf"/><Relationship Id="rId3" Type="http://schemas.openxmlformats.org/officeDocument/2006/relationships/image" Target="../media/image2.emf"/><Relationship Id="rId21" Type="http://schemas.openxmlformats.org/officeDocument/2006/relationships/image" Target="../media/image20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17" Type="http://schemas.openxmlformats.org/officeDocument/2006/relationships/image" Target="../media/image16.emf"/><Relationship Id="rId25" Type="http://schemas.openxmlformats.org/officeDocument/2006/relationships/image" Target="../media/image24.emf"/><Relationship Id="rId2" Type="http://schemas.openxmlformats.org/officeDocument/2006/relationships/image" Target="../media/image1.emf"/><Relationship Id="rId16" Type="http://schemas.openxmlformats.org/officeDocument/2006/relationships/image" Target="../media/image15.emf"/><Relationship Id="rId20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24" Type="http://schemas.openxmlformats.org/officeDocument/2006/relationships/image" Target="../media/image23.emf"/><Relationship Id="rId5" Type="http://schemas.openxmlformats.org/officeDocument/2006/relationships/image" Target="../media/image4.emf"/><Relationship Id="rId15" Type="http://schemas.openxmlformats.org/officeDocument/2006/relationships/image" Target="../media/image14.emf"/><Relationship Id="rId23" Type="http://schemas.openxmlformats.org/officeDocument/2006/relationships/image" Target="../media/image22.emf"/><Relationship Id="rId10" Type="http://schemas.openxmlformats.org/officeDocument/2006/relationships/image" Target="../media/image9.emf"/><Relationship Id="rId19" Type="http://schemas.openxmlformats.org/officeDocument/2006/relationships/image" Target="../media/image18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emf"/><Relationship Id="rId22" Type="http://schemas.openxmlformats.org/officeDocument/2006/relationships/image" Target="../media/image21.emf"/><Relationship Id="rId27" Type="http://schemas.openxmlformats.org/officeDocument/2006/relationships/image" Target="../media/image26.emf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3" Type="http://schemas.openxmlformats.org/officeDocument/2006/relationships/image" Target="../media/image8.emf"/><Relationship Id="rId7" Type="http://schemas.openxmlformats.org/officeDocument/2006/relationships/image" Target="../media/image45.emf"/><Relationship Id="rId12" Type="http://schemas.openxmlformats.org/officeDocument/2006/relationships/image" Target="../media/image48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4.emf"/><Relationship Id="rId11" Type="http://schemas.openxmlformats.org/officeDocument/2006/relationships/image" Target="../media/image47.emf"/><Relationship Id="rId5" Type="http://schemas.openxmlformats.org/officeDocument/2006/relationships/image" Target="../media/image43.emf"/><Relationship Id="rId10" Type="http://schemas.openxmlformats.org/officeDocument/2006/relationships/image" Target="../media/image18.emf"/><Relationship Id="rId4" Type="http://schemas.openxmlformats.org/officeDocument/2006/relationships/image" Target="../media/image42.emf"/><Relationship Id="rId9" Type="http://schemas.openxmlformats.org/officeDocument/2006/relationships/image" Target="../media/image17.em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직사각형 52"/>
          <p:cNvSpPr/>
          <p:nvPr userDrawn="1"/>
        </p:nvSpPr>
        <p:spPr>
          <a:xfrm>
            <a:off x="1" y="91137"/>
            <a:ext cx="12191999" cy="6721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9" name="그림 6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706079" y="6279915"/>
            <a:ext cx="1749550" cy="604574"/>
          </a:xfrm>
          <a:prstGeom prst="rect">
            <a:avLst/>
          </a:prstGeom>
        </p:spPr>
      </p:pic>
      <p:pic>
        <p:nvPicPr>
          <p:cNvPr id="70" name="그림 6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89181" y="6500003"/>
            <a:ext cx="1082626" cy="374111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71039" y="6230419"/>
            <a:ext cx="370254" cy="527142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9414" y="6460155"/>
            <a:ext cx="786947" cy="422029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929" y="6236483"/>
            <a:ext cx="1918406" cy="645701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5881" y="6557770"/>
            <a:ext cx="604928" cy="324415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304922"/>
            <a:ext cx="863048" cy="594292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8705" y="6292196"/>
            <a:ext cx="1749550" cy="604574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6469" y="6464763"/>
            <a:ext cx="786947" cy="422029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836" y="6512681"/>
            <a:ext cx="1082626" cy="374111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942426" y="6512681"/>
            <a:ext cx="1082626" cy="374111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9223" y="6557770"/>
            <a:ext cx="604928" cy="324415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1322128" y="6304922"/>
            <a:ext cx="863048" cy="594292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750" y="6282219"/>
            <a:ext cx="1749550" cy="604574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139104" y="5918837"/>
            <a:ext cx="724604" cy="1001921"/>
          </a:xfrm>
          <a:prstGeom prst="rect">
            <a:avLst/>
          </a:prstGeom>
        </p:spPr>
      </p:pic>
      <p:pic>
        <p:nvPicPr>
          <p:cNvPr id="45" name="그림 4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786080" y="6386234"/>
            <a:ext cx="291559" cy="534524"/>
          </a:xfrm>
          <a:prstGeom prst="rect">
            <a:avLst/>
          </a:prstGeom>
        </p:spPr>
      </p:pic>
      <p:pic>
        <p:nvPicPr>
          <p:cNvPr id="46" name="그림 45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3519283" y="6453360"/>
            <a:ext cx="254944" cy="467398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41546" y="5929537"/>
            <a:ext cx="724604" cy="1001921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722925" y="6423428"/>
            <a:ext cx="546401" cy="504370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191293" y="6441112"/>
            <a:ext cx="355806" cy="491894"/>
          </a:xfrm>
          <a:prstGeom prst="rect">
            <a:avLst/>
          </a:prstGeom>
        </p:spPr>
      </p:pic>
      <p:pic>
        <p:nvPicPr>
          <p:cNvPr id="52" name="그림 5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9169980" y="6393616"/>
            <a:ext cx="370254" cy="527142"/>
          </a:xfrm>
          <a:prstGeom prst="rect">
            <a:avLst/>
          </a:prstGeom>
        </p:spPr>
      </p:pic>
      <p:pic>
        <p:nvPicPr>
          <p:cNvPr id="55" name="그림 54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043617" y="6696491"/>
            <a:ext cx="405045" cy="182924"/>
          </a:xfrm>
          <a:prstGeom prst="rect">
            <a:avLst/>
          </a:prstGeom>
        </p:spPr>
      </p:pic>
      <p:pic>
        <p:nvPicPr>
          <p:cNvPr id="56" name="그림 55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003100" y="6752366"/>
            <a:ext cx="405045" cy="182924"/>
          </a:xfrm>
          <a:prstGeom prst="rect">
            <a:avLst/>
          </a:prstGeom>
        </p:spPr>
      </p:pic>
      <p:pic>
        <p:nvPicPr>
          <p:cNvPr id="71" name="그림 7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089329" y="6567789"/>
            <a:ext cx="604928" cy="324415"/>
          </a:xfrm>
          <a:prstGeom prst="rect">
            <a:avLst/>
          </a:prstGeom>
        </p:spPr>
      </p:pic>
      <p:pic>
        <p:nvPicPr>
          <p:cNvPr id="49" name="그림 48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362814" y="6344674"/>
            <a:ext cx="555434" cy="622453"/>
          </a:xfrm>
          <a:prstGeom prst="rect">
            <a:avLst/>
          </a:prstGeom>
        </p:spPr>
      </p:pic>
      <p:pic>
        <p:nvPicPr>
          <p:cNvPr id="74" name="그림 73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8214301" y="6441112"/>
            <a:ext cx="805598" cy="462598"/>
          </a:xfrm>
          <a:prstGeom prst="rect">
            <a:avLst/>
          </a:prstGeom>
        </p:spPr>
      </p:pic>
      <p:pic>
        <p:nvPicPr>
          <p:cNvPr id="76" name="그림 75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 rot="233807">
            <a:off x="5269102" y="5835139"/>
            <a:ext cx="1221392" cy="1091747"/>
          </a:xfrm>
          <a:prstGeom prst="rect">
            <a:avLst/>
          </a:prstGeom>
        </p:spPr>
      </p:pic>
      <p:pic>
        <p:nvPicPr>
          <p:cNvPr id="77" name="그림 76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 rot="20809773">
            <a:off x="8528460" y="5734464"/>
            <a:ext cx="471957" cy="647038"/>
          </a:xfrm>
          <a:prstGeom prst="rect">
            <a:avLst/>
          </a:prstGeom>
        </p:spPr>
      </p:pic>
      <p:pic>
        <p:nvPicPr>
          <p:cNvPr id="78" name="그림 77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 rot="21230172" flipH="1">
            <a:off x="4601880" y="5631455"/>
            <a:ext cx="861188" cy="608362"/>
          </a:xfrm>
          <a:prstGeom prst="rect">
            <a:avLst/>
          </a:prstGeom>
        </p:spPr>
      </p:pic>
      <p:pic>
        <p:nvPicPr>
          <p:cNvPr id="79" name="그림 78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90830" y="115911"/>
            <a:ext cx="1168624" cy="508367"/>
          </a:xfrm>
          <a:prstGeom prst="rect">
            <a:avLst/>
          </a:prstGeom>
        </p:spPr>
      </p:pic>
      <p:pic>
        <p:nvPicPr>
          <p:cNvPr id="80" name="그림 79"/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259454" y="531391"/>
            <a:ext cx="434886" cy="376469"/>
          </a:xfrm>
          <a:prstGeom prst="rect">
            <a:avLst/>
          </a:prstGeom>
        </p:spPr>
      </p:pic>
      <p:pic>
        <p:nvPicPr>
          <p:cNvPr id="81" name="그림 80"/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7856700" y="508094"/>
            <a:ext cx="604254" cy="445661"/>
          </a:xfrm>
          <a:prstGeom prst="rect">
            <a:avLst/>
          </a:prstGeom>
        </p:spPr>
      </p:pic>
      <p:pic>
        <p:nvPicPr>
          <p:cNvPr id="82" name="그림 81"/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4672072" y="1000548"/>
            <a:ext cx="439754" cy="324336"/>
          </a:xfrm>
          <a:prstGeom prst="rect">
            <a:avLst/>
          </a:prstGeom>
        </p:spPr>
      </p:pic>
      <p:pic>
        <p:nvPicPr>
          <p:cNvPr id="83" name="그림 82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10906592" y="5739788"/>
            <a:ext cx="746885" cy="471717"/>
          </a:xfrm>
          <a:prstGeom prst="rect">
            <a:avLst/>
          </a:prstGeom>
        </p:spPr>
      </p:pic>
      <p:pic>
        <p:nvPicPr>
          <p:cNvPr id="84" name="그림 83"/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1553321" y="5933621"/>
            <a:ext cx="243000" cy="252000"/>
          </a:xfrm>
          <a:prstGeom prst="rect">
            <a:avLst/>
          </a:prstGeom>
        </p:spPr>
      </p:pic>
      <p:pic>
        <p:nvPicPr>
          <p:cNvPr id="85" name="그림 84"/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1035891" y="5876556"/>
            <a:ext cx="297000" cy="243000"/>
          </a:xfrm>
          <a:prstGeom prst="rect">
            <a:avLst/>
          </a:prstGeom>
        </p:spPr>
      </p:pic>
      <p:pic>
        <p:nvPicPr>
          <p:cNvPr id="86" name="그림 85"/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10045603" y="5876200"/>
            <a:ext cx="492059" cy="461305"/>
          </a:xfrm>
          <a:prstGeom prst="rect">
            <a:avLst/>
          </a:prstGeom>
        </p:spPr>
      </p:pic>
      <p:pic>
        <p:nvPicPr>
          <p:cNvPr id="87" name="그림 86"/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758918" y="3852587"/>
            <a:ext cx="117000" cy="99000"/>
          </a:xfrm>
          <a:prstGeom prst="rect">
            <a:avLst/>
          </a:prstGeom>
        </p:spPr>
      </p:pic>
      <p:pic>
        <p:nvPicPr>
          <p:cNvPr id="88" name="그림 87"/>
          <p:cNvPicPr>
            <a:picLocks noChangeAspect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636330" y="4962722"/>
            <a:ext cx="81000" cy="81000"/>
          </a:xfrm>
          <a:prstGeom prst="rect">
            <a:avLst/>
          </a:prstGeom>
        </p:spPr>
      </p:pic>
      <p:pic>
        <p:nvPicPr>
          <p:cNvPr id="89" name="그림 88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2126334" y="4546666"/>
            <a:ext cx="108000" cy="108000"/>
          </a:xfrm>
          <a:prstGeom prst="rect">
            <a:avLst/>
          </a:prstGeom>
        </p:spPr>
      </p:pic>
      <p:pic>
        <p:nvPicPr>
          <p:cNvPr id="90" name="그림 89"/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3274507" y="5192817"/>
            <a:ext cx="117000" cy="99000"/>
          </a:xfrm>
          <a:prstGeom prst="rect">
            <a:avLst/>
          </a:prstGeom>
        </p:spPr>
      </p:pic>
      <p:pic>
        <p:nvPicPr>
          <p:cNvPr id="91" name="그림 90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1151453" y="1471668"/>
            <a:ext cx="108000" cy="108000"/>
          </a:xfrm>
          <a:prstGeom prst="rect">
            <a:avLst/>
          </a:prstGeom>
        </p:spPr>
      </p:pic>
      <p:pic>
        <p:nvPicPr>
          <p:cNvPr id="92" name="그림 91"/>
          <p:cNvPicPr>
            <a:picLocks noChangeAspect="1"/>
          </p:cNvPicPr>
          <p:nvPr userDrawn="1"/>
        </p:nvPicPr>
        <p:blipFill>
          <a:blip r:embed="rId27"/>
          <a:stretch>
            <a:fillRect/>
          </a:stretch>
        </p:blipFill>
        <p:spPr>
          <a:xfrm>
            <a:off x="11233579" y="2454232"/>
            <a:ext cx="81000" cy="90000"/>
          </a:xfrm>
          <a:prstGeom prst="rect">
            <a:avLst/>
          </a:prstGeom>
        </p:spPr>
      </p:pic>
      <p:pic>
        <p:nvPicPr>
          <p:cNvPr id="93" name="그림 92"/>
          <p:cNvPicPr>
            <a:picLocks noChangeAspect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9067924" y="4349038"/>
            <a:ext cx="81000" cy="81000"/>
          </a:xfrm>
          <a:prstGeom prst="rect">
            <a:avLst/>
          </a:prstGeom>
        </p:spPr>
      </p:pic>
      <p:pic>
        <p:nvPicPr>
          <p:cNvPr id="94" name="그림 93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7634505" y="4893408"/>
            <a:ext cx="108000" cy="108000"/>
          </a:xfrm>
          <a:prstGeom prst="rect">
            <a:avLst/>
          </a:prstGeom>
        </p:spPr>
      </p:pic>
      <p:pic>
        <p:nvPicPr>
          <p:cNvPr id="95" name="그림 94"/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9498263" y="5590206"/>
            <a:ext cx="117000" cy="99000"/>
          </a:xfrm>
          <a:prstGeom prst="rect">
            <a:avLst/>
          </a:prstGeom>
        </p:spPr>
      </p:pic>
      <p:pic>
        <p:nvPicPr>
          <p:cNvPr id="96" name="그림 95"/>
          <p:cNvPicPr>
            <a:picLocks noChangeAspect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9384323" y="1509804"/>
            <a:ext cx="121500" cy="121500"/>
          </a:xfrm>
          <a:prstGeom prst="rect">
            <a:avLst/>
          </a:prstGeom>
        </p:spPr>
      </p:pic>
      <p:pic>
        <p:nvPicPr>
          <p:cNvPr id="97" name="그림 96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11125579" y="665625"/>
            <a:ext cx="108000" cy="108000"/>
          </a:xfrm>
          <a:prstGeom prst="rect">
            <a:avLst/>
          </a:prstGeom>
        </p:spPr>
      </p:pic>
      <p:pic>
        <p:nvPicPr>
          <p:cNvPr id="98" name="그림 97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871714" y="1377120"/>
            <a:ext cx="1168624" cy="50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284758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67911" y="5812621"/>
            <a:ext cx="324000" cy="594000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83331" y="5812621"/>
            <a:ext cx="324000" cy="594000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463136" y="5348581"/>
            <a:ext cx="212039" cy="179418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855720" y="5332193"/>
            <a:ext cx="146796" cy="146796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093352" y="5307727"/>
            <a:ext cx="195728" cy="195728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773299" y="6032181"/>
            <a:ext cx="439754" cy="324336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272333" y="5910216"/>
            <a:ext cx="353090" cy="496405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931" y="4065835"/>
            <a:ext cx="324000" cy="594000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072351" y="4065835"/>
            <a:ext cx="324000" cy="594000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762319" y="4285395"/>
            <a:ext cx="439754" cy="324336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407331" y="1780596"/>
            <a:ext cx="353090" cy="496405"/>
          </a:xfrm>
          <a:prstGeom prst="rect">
            <a:avLst/>
          </a:prstGeom>
        </p:spPr>
      </p:pic>
      <p:pic>
        <p:nvPicPr>
          <p:cNvPr id="45" name="그림 4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2333" y="1804029"/>
            <a:ext cx="324000" cy="594000"/>
          </a:xfrm>
          <a:prstGeom prst="rect">
            <a:avLst/>
          </a:prstGeom>
        </p:spPr>
      </p:pic>
      <p:pic>
        <p:nvPicPr>
          <p:cNvPr id="46" name="그림 4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18329" y="1683001"/>
            <a:ext cx="324000" cy="594000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652846" y="1855476"/>
            <a:ext cx="439754" cy="324336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463136" y="3158757"/>
            <a:ext cx="212039" cy="179418"/>
          </a:xfrm>
          <a:prstGeom prst="rect">
            <a:avLst/>
          </a:prstGeom>
        </p:spPr>
      </p:pic>
      <p:pic>
        <p:nvPicPr>
          <p:cNvPr id="49" name="그림 48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855720" y="3142369"/>
            <a:ext cx="146796" cy="146796"/>
          </a:xfrm>
          <a:prstGeom prst="rect">
            <a:avLst/>
          </a:prstGeom>
        </p:spPr>
      </p:pic>
      <p:pic>
        <p:nvPicPr>
          <p:cNvPr id="54" name="그림 53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093352" y="3117903"/>
            <a:ext cx="195728" cy="195728"/>
          </a:xfrm>
          <a:prstGeom prst="rect">
            <a:avLst/>
          </a:prstGeom>
        </p:spPr>
      </p:pic>
      <p:pic>
        <p:nvPicPr>
          <p:cNvPr id="56" name="그림 5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381838" y="974850"/>
            <a:ext cx="212039" cy="179418"/>
          </a:xfrm>
          <a:prstGeom prst="rect">
            <a:avLst/>
          </a:prstGeom>
        </p:spPr>
      </p:pic>
      <p:pic>
        <p:nvPicPr>
          <p:cNvPr id="57" name="그림 5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774422" y="958462"/>
            <a:ext cx="146796" cy="146796"/>
          </a:xfrm>
          <a:prstGeom prst="rect">
            <a:avLst/>
          </a:prstGeom>
        </p:spPr>
      </p:pic>
      <p:pic>
        <p:nvPicPr>
          <p:cNvPr id="58" name="그림 57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251060" y="4167941"/>
            <a:ext cx="355806" cy="491894"/>
          </a:xfrm>
          <a:prstGeom prst="rect">
            <a:avLst/>
          </a:prstGeom>
        </p:spPr>
      </p:pic>
      <p:pic>
        <p:nvPicPr>
          <p:cNvPr id="59" name="그림 58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1243444" y="3124305"/>
            <a:ext cx="405045" cy="182924"/>
          </a:xfrm>
          <a:prstGeom prst="rect">
            <a:avLst/>
          </a:prstGeom>
        </p:spPr>
      </p:pic>
      <p:pic>
        <p:nvPicPr>
          <p:cNvPr id="60" name="그림 59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390310" y="3067295"/>
            <a:ext cx="405045" cy="182924"/>
          </a:xfrm>
          <a:prstGeom prst="rect">
            <a:avLst/>
          </a:prstGeom>
        </p:spPr>
      </p:pic>
      <p:pic>
        <p:nvPicPr>
          <p:cNvPr id="68" name="그림 67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314808" y="6543467"/>
            <a:ext cx="405045" cy="182924"/>
          </a:xfrm>
          <a:prstGeom prst="rect">
            <a:avLst/>
          </a:prstGeom>
        </p:spPr>
      </p:pic>
      <p:pic>
        <p:nvPicPr>
          <p:cNvPr id="74" name="그림 7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366632" y="6519110"/>
            <a:ext cx="405045" cy="182924"/>
          </a:xfrm>
          <a:prstGeom prst="rect">
            <a:avLst/>
          </a:prstGeom>
        </p:spPr>
      </p:pic>
      <p:pic>
        <p:nvPicPr>
          <p:cNvPr id="75" name="그림 74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-86667" y="0"/>
            <a:ext cx="1359000" cy="1827000"/>
          </a:xfrm>
          <a:prstGeom prst="rect">
            <a:avLst/>
          </a:prstGeom>
        </p:spPr>
      </p:pic>
      <p:sp>
        <p:nvSpPr>
          <p:cNvPr id="76" name="직사각형 75"/>
          <p:cNvSpPr/>
          <p:nvPr userDrawn="1"/>
        </p:nvSpPr>
        <p:spPr>
          <a:xfrm>
            <a:off x="0" y="0"/>
            <a:ext cx="12218136" cy="6858000"/>
          </a:xfrm>
          <a:prstGeom prst="rect">
            <a:avLst/>
          </a:prstGeom>
          <a:solidFill>
            <a:srgbClr val="FFFFFF">
              <a:alpha val="5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7389990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대각선 방향의 모서리가 둥근 사각형 25"/>
          <p:cNvSpPr/>
          <p:nvPr userDrawn="1"/>
        </p:nvSpPr>
        <p:spPr>
          <a:xfrm>
            <a:off x="-444137" y="-1123406"/>
            <a:ext cx="15091954" cy="8489834"/>
          </a:xfrm>
          <a:prstGeom prst="round2DiagRect">
            <a:avLst/>
          </a:prstGeom>
          <a:solidFill>
            <a:srgbClr val="DDF6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7" name="구름 66"/>
          <p:cNvSpPr/>
          <p:nvPr userDrawn="1"/>
        </p:nvSpPr>
        <p:spPr>
          <a:xfrm flipH="1">
            <a:off x="783202" y="5677780"/>
            <a:ext cx="3450322" cy="26366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64" name="구름 63"/>
          <p:cNvSpPr/>
          <p:nvPr userDrawn="1"/>
        </p:nvSpPr>
        <p:spPr>
          <a:xfrm flipH="1">
            <a:off x="9505782" y="5022408"/>
            <a:ext cx="5009626" cy="3828285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0" name="구름 59"/>
          <p:cNvSpPr/>
          <p:nvPr userDrawn="1"/>
        </p:nvSpPr>
        <p:spPr>
          <a:xfrm flipH="1">
            <a:off x="1839449" y="4891779"/>
            <a:ext cx="3450322" cy="26366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2" name="구름 61"/>
          <p:cNvSpPr/>
          <p:nvPr userDrawn="1"/>
        </p:nvSpPr>
        <p:spPr>
          <a:xfrm flipH="1">
            <a:off x="7198207" y="5202370"/>
            <a:ext cx="2867791" cy="2191525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3" name="구름 62"/>
          <p:cNvSpPr/>
          <p:nvPr userDrawn="1"/>
        </p:nvSpPr>
        <p:spPr>
          <a:xfrm flipH="1">
            <a:off x="8867899" y="4018598"/>
            <a:ext cx="2867791" cy="2191525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1" name="구름 60"/>
          <p:cNvSpPr/>
          <p:nvPr userDrawn="1"/>
        </p:nvSpPr>
        <p:spPr>
          <a:xfrm flipH="1">
            <a:off x="370913" y="3767574"/>
            <a:ext cx="2867791" cy="2191525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구름 57"/>
          <p:cNvSpPr/>
          <p:nvPr userDrawn="1"/>
        </p:nvSpPr>
        <p:spPr>
          <a:xfrm flipH="1">
            <a:off x="-1203578" y="4507915"/>
            <a:ext cx="4155140" cy="3175299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56841" y="5606040"/>
            <a:ext cx="407235" cy="87081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33058" y="6314098"/>
            <a:ext cx="1749550" cy="60457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16160" y="6534186"/>
            <a:ext cx="1082626" cy="37411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7092" y="6270666"/>
            <a:ext cx="1918406" cy="64570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702860" y="6591953"/>
            <a:ext cx="604928" cy="32441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376962" y="6314098"/>
            <a:ext cx="863048" cy="59429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185684" y="6326379"/>
            <a:ext cx="1749550" cy="604574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flipH="1">
            <a:off x="11328952" y="6331520"/>
            <a:ext cx="863048" cy="59429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32549" y="6502241"/>
            <a:ext cx="1082626" cy="374111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926695">
            <a:off x="2328357" y="6264267"/>
            <a:ext cx="285070" cy="257441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rot="19793675">
            <a:off x="9969271" y="5976831"/>
            <a:ext cx="193454" cy="212368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9534170" y="5606040"/>
            <a:ext cx="126240" cy="188009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 rot="1702356">
            <a:off x="7339583" y="5573539"/>
            <a:ext cx="162959" cy="242696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7824302" y="5936123"/>
            <a:ext cx="724604" cy="1001921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21230172" flipH="1">
            <a:off x="214373" y="6088806"/>
            <a:ext cx="861188" cy="608362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3580651" y="5923891"/>
            <a:ext cx="724604" cy="1001921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993918" y="6493856"/>
            <a:ext cx="450679" cy="422511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3474596" y="6348946"/>
            <a:ext cx="149063" cy="150000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8311766" y="5760611"/>
            <a:ext cx="297000" cy="243000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11033093" y="6407759"/>
            <a:ext cx="355806" cy="491894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11583091" y="6314098"/>
            <a:ext cx="555434" cy="622453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393329" y="6352259"/>
            <a:ext cx="291559" cy="534524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126532" y="6419385"/>
            <a:ext cx="254944" cy="46739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7882100" y="5858108"/>
            <a:ext cx="269049" cy="36528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10839705" y="5990666"/>
            <a:ext cx="268313" cy="280000"/>
          </a:xfrm>
          <a:prstGeom prst="rect">
            <a:avLst/>
          </a:prstGeom>
        </p:spPr>
      </p:pic>
      <p:sp>
        <p:nvSpPr>
          <p:cNvPr id="65" name="구름 64"/>
          <p:cNvSpPr/>
          <p:nvPr userDrawn="1"/>
        </p:nvSpPr>
        <p:spPr>
          <a:xfrm flipH="1">
            <a:off x="11061235" y="3528522"/>
            <a:ext cx="2867791" cy="2191525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6" name="구름 65"/>
          <p:cNvSpPr/>
          <p:nvPr userDrawn="1"/>
        </p:nvSpPr>
        <p:spPr>
          <a:xfrm flipH="1">
            <a:off x="-1316872" y="2730549"/>
            <a:ext cx="2867791" cy="2191525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9" name="구름 68"/>
          <p:cNvSpPr/>
          <p:nvPr userDrawn="1"/>
        </p:nvSpPr>
        <p:spPr>
          <a:xfrm flipH="1">
            <a:off x="-2482718" y="6741643"/>
            <a:ext cx="3450322" cy="26366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70" name="구름 69"/>
          <p:cNvSpPr/>
          <p:nvPr userDrawn="1"/>
        </p:nvSpPr>
        <p:spPr>
          <a:xfrm flipH="1">
            <a:off x="7389383" y="6957146"/>
            <a:ext cx="3450322" cy="26366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71" name="직사각형 70"/>
          <p:cNvSpPr/>
          <p:nvPr userDrawn="1"/>
        </p:nvSpPr>
        <p:spPr>
          <a:xfrm>
            <a:off x="-302503" y="739011"/>
            <a:ext cx="13217161" cy="8248649"/>
          </a:xfrm>
          <a:prstGeom prst="rect">
            <a:avLst/>
          </a:prstGeom>
          <a:solidFill>
            <a:srgbClr val="FFFFFF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4501032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그림 10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044233" y="5016851"/>
            <a:ext cx="4519172" cy="2423573"/>
          </a:xfrm>
          <a:prstGeom prst="rect">
            <a:avLst/>
          </a:prstGeom>
        </p:spPr>
      </p:pic>
      <p:pic>
        <p:nvPicPr>
          <p:cNvPr id="102" name="그림 10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58574" y="5520986"/>
            <a:ext cx="3006832" cy="1612525"/>
          </a:xfrm>
          <a:prstGeom prst="rect">
            <a:avLst/>
          </a:prstGeom>
        </p:spPr>
      </p:pic>
      <p:pic>
        <p:nvPicPr>
          <p:cNvPr id="76" name="그림 7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9840077" flipH="1">
            <a:off x="1465617" y="4619587"/>
            <a:ext cx="1329486" cy="1590000"/>
          </a:xfrm>
          <a:prstGeom prst="rect">
            <a:avLst/>
          </a:prstGeom>
        </p:spPr>
      </p:pic>
      <p:pic>
        <p:nvPicPr>
          <p:cNvPr id="75" name="그림 7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02933" y="4270913"/>
            <a:ext cx="1530375" cy="1590000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80702" y="5318541"/>
            <a:ext cx="3741348" cy="2006436"/>
          </a:xfrm>
          <a:prstGeom prst="rect">
            <a:avLst/>
          </a:prstGeom>
        </p:spPr>
      </p:pic>
      <p:pic>
        <p:nvPicPr>
          <p:cNvPr id="66" name="그림 6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3855337">
            <a:off x="9143527" y="3779845"/>
            <a:ext cx="301350" cy="268786"/>
          </a:xfrm>
          <a:prstGeom prst="rect">
            <a:avLst/>
          </a:prstGeom>
        </p:spPr>
      </p:pic>
      <p:pic>
        <p:nvPicPr>
          <p:cNvPr id="67" name="그림 6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926376" y="3799238"/>
            <a:ext cx="238500" cy="230000"/>
          </a:xfrm>
          <a:prstGeom prst="rect">
            <a:avLst/>
          </a:prstGeom>
        </p:spPr>
      </p:pic>
      <p:pic>
        <p:nvPicPr>
          <p:cNvPr id="71" name="그림 70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821584" y="4918168"/>
            <a:ext cx="306410" cy="295490"/>
          </a:xfrm>
          <a:prstGeom prst="rect">
            <a:avLst/>
          </a:prstGeom>
        </p:spPr>
      </p:pic>
      <p:pic>
        <p:nvPicPr>
          <p:cNvPr id="72" name="그림 71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19378" y="4967884"/>
            <a:ext cx="393554" cy="396028"/>
          </a:xfrm>
          <a:prstGeom prst="rect">
            <a:avLst/>
          </a:prstGeom>
        </p:spPr>
      </p:pic>
      <p:pic>
        <p:nvPicPr>
          <p:cNvPr id="100" name="그림 99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002655" y="4278116"/>
            <a:ext cx="1225617" cy="1353650"/>
          </a:xfrm>
          <a:prstGeom prst="rect">
            <a:avLst/>
          </a:prstGeom>
        </p:spPr>
      </p:pic>
      <p:pic>
        <p:nvPicPr>
          <p:cNvPr id="103" name="그림 10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51992" y="5467010"/>
            <a:ext cx="3006832" cy="1612525"/>
          </a:xfrm>
          <a:prstGeom prst="rect">
            <a:avLst/>
          </a:prstGeom>
        </p:spPr>
      </p:pic>
      <p:pic>
        <p:nvPicPr>
          <p:cNvPr id="104" name="그림 103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817836" y="5467010"/>
            <a:ext cx="5399595" cy="1865878"/>
          </a:xfrm>
          <a:prstGeom prst="rect">
            <a:avLst/>
          </a:prstGeom>
        </p:spPr>
      </p:pic>
      <p:pic>
        <p:nvPicPr>
          <p:cNvPr id="105" name="그림 104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784093" y="304385"/>
            <a:ext cx="3582872" cy="1558597"/>
          </a:xfrm>
          <a:prstGeom prst="rect">
            <a:avLst/>
          </a:prstGeom>
        </p:spPr>
      </p:pic>
      <p:sp>
        <p:nvSpPr>
          <p:cNvPr id="106" name="직사각형 105"/>
          <p:cNvSpPr/>
          <p:nvPr userDrawn="1"/>
        </p:nvSpPr>
        <p:spPr>
          <a:xfrm>
            <a:off x="0" y="0"/>
            <a:ext cx="12218136" cy="6858000"/>
          </a:xfrm>
          <a:prstGeom prst="rect">
            <a:avLst/>
          </a:prstGeom>
          <a:solidFill>
            <a:srgbClr val="FFFFFF">
              <a:alpha val="5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8" name="그림 107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8423693" y="1774723"/>
            <a:ext cx="1741018" cy="757366"/>
          </a:xfrm>
          <a:prstGeom prst="rect">
            <a:avLst/>
          </a:prstGeom>
        </p:spPr>
      </p:pic>
      <p:pic>
        <p:nvPicPr>
          <p:cNvPr id="110" name="그림 109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522952" y="1385652"/>
            <a:ext cx="690336" cy="50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093356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3305" y="5722163"/>
            <a:ext cx="662095" cy="121383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52484" y="5874598"/>
            <a:ext cx="578947" cy="106140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478442" y="5978650"/>
            <a:ext cx="500716" cy="92375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143150" y="6054476"/>
            <a:ext cx="457175" cy="84342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773842" y="5842345"/>
            <a:ext cx="597975" cy="1103182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516759" y="6217050"/>
            <a:ext cx="357750" cy="66000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114701" y="6095638"/>
            <a:ext cx="428724" cy="790937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45517" y="5684063"/>
            <a:ext cx="662095" cy="1213839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590654" y="5988175"/>
            <a:ext cx="500716" cy="923752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255362" y="6064001"/>
            <a:ext cx="457175" cy="843426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886054" y="5842345"/>
            <a:ext cx="597975" cy="1103182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28971" y="6226575"/>
            <a:ext cx="357750" cy="660000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226913" y="6105163"/>
            <a:ext cx="428724" cy="790937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95072" y="5834696"/>
            <a:ext cx="578947" cy="1061404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90453" y="6009475"/>
            <a:ext cx="500716" cy="923752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753002" y="6064001"/>
            <a:ext cx="457175" cy="843426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566849" y="5842345"/>
            <a:ext cx="597975" cy="1103182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1126611" y="6226575"/>
            <a:ext cx="357750" cy="660000"/>
          </a:xfrm>
          <a:prstGeom prst="rect">
            <a:avLst/>
          </a:prstGeom>
        </p:spPr>
      </p:pic>
      <p:sp>
        <p:nvSpPr>
          <p:cNvPr id="32" name="직사각형 31"/>
          <p:cNvSpPr/>
          <p:nvPr userDrawn="1"/>
        </p:nvSpPr>
        <p:spPr>
          <a:xfrm>
            <a:off x="-609600" y="-180975"/>
            <a:ext cx="12827736" cy="7353300"/>
          </a:xfrm>
          <a:prstGeom prst="rect">
            <a:avLst/>
          </a:prstGeom>
          <a:solidFill>
            <a:srgbClr val="FFFFFF">
              <a:alpha val="5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9305079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그림 6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706079" y="6279915"/>
            <a:ext cx="1749550" cy="604574"/>
          </a:xfrm>
          <a:prstGeom prst="rect">
            <a:avLst/>
          </a:prstGeom>
        </p:spPr>
      </p:pic>
      <p:pic>
        <p:nvPicPr>
          <p:cNvPr id="70" name="그림 6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89181" y="6500003"/>
            <a:ext cx="1082626" cy="374111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71039" y="6230419"/>
            <a:ext cx="370254" cy="527142"/>
          </a:xfrm>
          <a:prstGeom prst="rect">
            <a:avLst/>
          </a:prstGeom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9414" y="6460155"/>
            <a:ext cx="786947" cy="422029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929" y="6236483"/>
            <a:ext cx="1918406" cy="645701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5881" y="6557770"/>
            <a:ext cx="604928" cy="324415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304922"/>
            <a:ext cx="863048" cy="594292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8705" y="6292196"/>
            <a:ext cx="1749550" cy="604574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6469" y="6464763"/>
            <a:ext cx="786947" cy="422029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836" y="6512681"/>
            <a:ext cx="1082626" cy="374111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942426" y="6512681"/>
            <a:ext cx="1082626" cy="374111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9223" y="6557770"/>
            <a:ext cx="604928" cy="324415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1322128" y="6304922"/>
            <a:ext cx="863048" cy="594292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750" y="6282219"/>
            <a:ext cx="1749550" cy="604574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139104" y="5918837"/>
            <a:ext cx="724604" cy="1001921"/>
          </a:xfrm>
          <a:prstGeom prst="rect">
            <a:avLst/>
          </a:prstGeom>
        </p:spPr>
      </p:pic>
      <p:pic>
        <p:nvPicPr>
          <p:cNvPr id="45" name="그림 4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786080" y="6386234"/>
            <a:ext cx="291559" cy="534524"/>
          </a:xfrm>
          <a:prstGeom prst="rect">
            <a:avLst/>
          </a:prstGeom>
        </p:spPr>
      </p:pic>
      <p:pic>
        <p:nvPicPr>
          <p:cNvPr id="46" name="그림 45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3519283" y="6453360"/>
            <a:ext cx="254944" cy="467398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41546" y="5929537"/>
            <a:ext cx="724604" cy="1001921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722925" y="6423428"/>
            <a:ext cx="546401" cy="504370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191293" y="6441112"/>
            <a:ext cx="355806" cy="491894"/>
          </a:xfrm>
          <a:prstGeom prst="rect">
            <a:avLst/>
          </a:prstGeom>
        </p:spPr>
      </p:pic>
      <p:pic>
        <p:nvPicPr>
          <p:cNvPr id="52" name="그림 5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9169980" y="6393616"/>
            <a:ext cx="370254" cy="527142"/>
          </a:xfrm>
          <a:prstGeom prst="rect">
            <a:avLst/>
          </a:prstGeom>
        </p:spPr>
      </p:pic>
      <p:pic>
        <p:nvPicPr>
          <p:cNvPr id="55" name="그림 54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043617" y="6696491"/>
            <a:ext cx="405045" cy="182924"/>
          </a:xfrm>
          <a:prstGeom prst="rect">
            <a:avLst/>
          </a:prstGeom>
        </p:spPr>
      </p:pic>
      <p:pic>
        <p:nvPicPr>
          <p:cNvPr id="56" name="그림 55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003100" y="6752366"/>
            <a:ext cx="405045" cy="182924"/>
          </a:xfrm>
          <a:prstGeom prst="rect">
            <a:avLst/>
          </a:prstGeom>
        </p:spPr>
      </p:pic>
      <p:pic>
        <p:nvPicPr>
          <p:cNvPr id="71" name="그림 7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089329" y="6567789"/>
            <a:ext cx="604928" cy="324415"/>
          </a:xfrm>
          <a:prstGeom prst="rect">
            <a:avLst/>
          </a:prstGeom>
        </p:spPr>
      </p:pic>
      <p:pic>
        <p:nvPicPr>
          <p:cNvPr id="49" name="그림 48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362814" y="6344674"/>
            <a:ext cx="555434" cy="622453"/>
          </a:xfrm>
          <a:prstGeom prst="rect">
            <a:avLst/>
          </a:prstGeom>
        </p:spPr>
      </p:pic>
      <p:pic>
        <p:nvPicPr>
          <p:cNvPr id="74" name="그림 73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8214301" y="6441112"/>
            <a:ext cx="805598" cy="462598"/>
          </a:xfrm>
          <a:prstGeom prst="rect">
            <a:avLst/>
          </a:prstGeom>
        </p:spPr>
      </p:pic>
      <p:pic>
        <p:nvPicPr>
          <p:cNvPr id="76" name="그림 75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 rot="233807">
            <a:off x="5269102" y="5835139"/>
            <a:ext cx="1221392" cy="1091747"/>
          </a:xfrm>
          <a:prstGeom prst="rect">
            <a:avLst/>
          </a:prstGeom>
        </p:spPr>
      </p:pic>
      <p:pic>
        <p:nvPicPr>
          <p:cNvPr id="77" name="그림 76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 rot="20809773">
            <a:off x="8528460" y="5734464"/>
            <a:ext cx="471957" cy="647038"/>
          </a:xfrm>
          <a:prstGeom prst="rect">
            <a:avLst/>
          </a:prstGeom>
        </p:spPr>
      </p:pic>
      <p:pic>
        <p:nvPicPr>
          <p:cNvPr id="78" name="그림 77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 rot="21230172" flipH="1">
            <a:off x="4601880" y="5631455"/>
            <a:ext cx="861188" cy="608362"/>
          </a:xfrm>
          <a:prstGeom prst="rect">
            <a:avLst/>
          </a:prstGeom>
        </p:spPr>
      </p:pic>
      <p:pic>
        <p:nvPicPr>
          <p:cNvPr id="79" name="그림 78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90830" y="115911"/>
            <a:ext cx="1168624" cy="508367"/>
          </a:xfrm>
          <a:prstGeom prst="rect">
            <a:avLst/>
          </a:prstGeom>
        </p:spPr>
      </p:pic>
      <p:pic>
        <p:nvPicPr>
          <p:cNvPr id="80" name="그림 79"/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259454" y="531391"/>
            <a:ext cx="434886" cy="376469"/>
          </a:xfrm>
          <a:prstGeom prst="rect">
            <a:avLst/>
          </a:prstGeom>
        </p:spPr>
      </p:pic>
      <p:pic>
        <p:nvPicPr>
          <p:cNvPr id="81" name="그림 80"/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7856700" y="508094"/>
            <a:ext cx="604254" cy="445661"/>
          </a:xfrm>
          <a:prstGeom prst="rect">
            <a:avLst/>
          </a:prstGeom>
        </p:spPr>
      </p:pic>
      <p:pic>
        <p:nvPicPr>
          <p:cNvPr id="82" name="그림 81"/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4672072" y="1000548"/>
            <a:ext cx="439754" cy="324336"/>
          </a:xfrm>
          <a:prstGeom prst="rect">
            <a:avLst/>
          </a:prstGeom>
        </p:spPr>
      </p:pic>
      <p:pic>
        <p:nvPicPr>
          <p:cNvPr id="83" name="그림 82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10906592" y="5739788"/>
            <a:ext cx="746885" cy="471717"/>
          </a:xfrm>
          <a:prstGeom prst="rect">
            <a:avLst/>
          </a:prstGeom>
        </p:spPr>
      </p:pic>
      <p:pic>
        <p:nvPicPr>
          <p:cNvPr id="84" name="그림 83"/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1553321" y="5933621"/>
            <a:ext cx="243000" cy="252000"/>
          </a:xfrm>
          <a:prstGeom prst="rect">
            <a:avLst/>
          </a:prstGeom>
        </p:spPr>
      </p:pic>
      <p:pic>
        <p:nvPicPr>
          <p:cNvPr id="85" name="그림 84"/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1035891" y="5876556"/>
            <a:ext cx="297000" cy="243000"/>
          </a:xfrm>
          <a:prstGeom prst="rect">
            <a:avLst/>
          </a:prstGeom>
        </p:spPr>
      </p:pic>
      <p:pic>
        <p:nvPicPr>
          <p:cNvPr id="86" name="그림 85"/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10045603" y="5876200"/>
            <a:ext cx="492059" cy="461305"/>
          </a:xfrm>
          <a:prstGeom prst="rect">
            <a:avLst/>
          </a:prstGeom>
        </p:spPr>
      </p:pic>
      <p:pic>
        <p:nvPicPr>
          <p:cNvPr id="87" name="그림 86"/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758918" y="3852587"/>
            <a:ext cx="117000" cy="99000"/>
          </a:xfrm>
          <a:prstGeom prst="rect">
            <a:avLst/>
          </a:prstGeom>
        </p:spPr>
      </p:pic>
      <p:pic>
        <p:nvPicPr>
          <p:cNvPr id="88" name="그림 87"/>
          <p:cNvPicPr>
            <a:picLocks noChangeAspect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636330" y="4962722"/>
            <a:ext cx="81000" cy="81000"/>
          </a:xfrm>
          <a:prstGeom prst="rect">
            <a:avLst/>
          </a:prstGeom>
        </p:spPr>
      </p:pic>
      <p:pic>
        <p:nvPicPr>
          <p:cNvPr id="89" name="그림 88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2126334" y="4546666"/>
            <a:ext cx="108000" cy="108000"/>
          </a:xfrm>
          <a:prstGeom prst="rect">
            <a:avLst/>
          </a:prstGeom>
        </p:spPr>
      </p:pic>
      <p:pic>
        <p:nvPicPr>
          <p:cNvPr id="90" name="그림 89"/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3274507" y="5192817"/>
            <a:ext cx="117000" cy="99000"/>
          </a:xfrm>
          <a:prstGeom prst="rect">
            <a:avLst/>
          </a:prstGeom>
        </p:spPr>
      </p:pic>
      <p:pic>
        <p:nvPicPr>
          <p:cNvPr id="91" name="그림 90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1151453" y="1471668"/>
            <a:ext cx="108000" cy="108000"/>
          </a:xfrm>
          <a:prstGeom prst="rect">
            <a:avLst/>
          </a:prstGeom>
        </p:spPr>
      </p:pic>
      <p:pic>
        <p:nvPicPr>
          <p:cNvPr id="92" name="그림 91"/>
          <p:cNvPicPr>
            <a:picLocks noChangeAspect="1"/>
          </p:cNvPicPr>
          <p:nvPr userDrawn="1"/>
        </p:nvPicPr>
        <p:blipFill>
          <a:blip r:embed="rId27"/>
          <a:stretch>
            <a:fillRect/>
          </a:stretch>
        </p:blipFill>
        <p:spPr>
          <a:xfrm>
            <a:off x="11233579" y="2454232"/>
            <a:ext cx="81000" cy="90000"/>
          </a:xfrm>
          <a:prstGeom prst="rect">
            <a:avLst/>
          </a:prstGeom>
        </p:spPr>
      </p:pic>
      <p:pic>
        <p:nvPicPr>
          <p:cNvPr id="93" name="그림 92"/>
          <p:cNvPicPr>
            <a:picLocks noChangeAspect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9067924" y="4349038"/>
            <a:ext cx="81000" cy="81000"/>
          </a:xfrm>
          <a:prstGeom prst="rect">
            <a:avLst/>
          </a:prstGeom>
        </p:spPr>
      </p:pic>
      <p:pic>
        <p:nvPicPr>
          <p:cNvPr id="94" name="그림 93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7634505" y="4893408"/>
            <a:ext cx="108000" cy="108000"/>
          </a:xfrm>
          <a:prstGeom prst="rect">
            <a:avLst/>
          </a:prstGeom>
        </p:spPr>
      </p:pic>
      <p:pic>
        <p:nvPicPr>
          <p:cNvPr id="95" name="그림 94"/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9498263" y="5590206"/>
            <a:ext cx="117000" cy="99000"/>
          </a:xfrm>
          <a:prstGeom prst="rect">
            <a:avLst/>
          </a:prstGeom>
        </p:spPr>
      </p:pic>
      <p:pic>
        <p:nvPicPr>
          <p:cNvPr id="96" name="그림 95"/>
          <p:cNvPicPr>
            <a:picLocks noChangeAspect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9384323" y="1509804"/>
            <a:ext cx="121500" cy="121500"/>
          </a:xfrm>
          <a:prstGeom prst="rect">
            <a:avLst/>
          </a:prstGeom>
        </p:spPr>
      </p:pic>
      <p:pic>
        <p:nvPicPr>
          <p:cNvPr id="97" name="그림 96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11125579" y="665625"/>
            <a:ext cx="108000" cy="108000"/>
          </a:xfrm>
          <a:prstGeom prst="rect">
            <a:avLst/>
          </a:prstGeom>
        </p:spPr>
      </p:pic>
      <p:pic>
        <p:nvPicPr>
          <p:cNvPr id="98" name="그림 97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871714" y="1377120"/>
            <a:ext cx="1168624" cy="508367"/>
          </a:xfrm>
          <a:prstGeom prst="rect">
            <a:avLst/>
          </a:prstGeom>
        </p:spPr>
      </p:pic>
      <p:sp>
        <p:nvSpPr>
          <p:cNvPr id="57" name="직사각형 56"/>
          <p:cNvSpPr/>
          <p:nvPr userDrawn="1"/>
        </p:nvSpPr>
        <p:spPr>
          <a:xfrm>
            <a:off x="-13068" y="16113"/>
            <a:ext cx="12218136" cy="6951013"/>
          </a:xfrm>
          <a:prstGeom prst="rect">
            <a:avLst/>
          </a:prstGeom>
          <a:solidFill>
            <a:srgbClr val="FFFFFF">
              <a:alpha val="5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8619498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3305" y="5722163"/>
            <a:ext cx="662095" cy="121383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52484" y="5874598"/>
            <a:ext cx="578947" cy="106140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478442" y="5978650"/>
            <a:ext cx="500716" cy="92375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143150" y="6054476"/>
            <a:ext cx="457175" cy="84342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773842" y="5842345"/>
            <a:ext cx="597975" cy="1103182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516759" y="6217050"/>
            <a:ext cx="357750" cy="66000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114701" y="6095638"/>
            <a:ext cx="428724" cy="790937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45517" y="5684063"/>
            <a:ext cx="662095" cy="1213839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590654" y="5988175"/>
            <a:ext cx="500716" cy="923752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255362" y="6064001"/>
            <a:ext cx="457175" cy="843426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886054" y="5842345"/>
            <a:ext cx="597975" cy="1103182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28971" y="6226575"/>
            <a:ext cx="357750" cy="660000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226913" y="6105163"/>
            <a:ext cx="428724" cy="790937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95072" y="5834696"/>
            <a:ext cx="578947" cy="1061404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90453" y="6009475"/>
            <a:ext cx="500716" cy="923752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753002" y="6064001"/>
            <a:ext cx="457175" cy="843426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566849" y="5842345"/>
            <a:ext cx="597975" cy="1103182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1126611" y="6226575"/>
            <a:ext cx="357750" cy="660000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958412" y="626977"/>
            <a:ext cx="2821661" cy="1227460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868496" y="1249892"/>
            <a:ext cx="698353" cy="604545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559888" y="270963"/>
            <a:ext cx="1830565" cy="79632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 flipH="1">
            <a:off x="6487315" y="178964"/>
            <a:ext cx="484250" cy="109414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20617213">
            <a:off x="10554553" y="475801"/>
            <a:ext cx="443588" cy="876223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714668" y="1565561"/>
            <a:ext cx="848266" cy="734321"/>
          </a:xfrm>
          <a:prstGeom prst="rect">
            <a:avLst/>
          </a:prstGeom>
        </p:spPr>
      </p:pic>
      <p:sp>
        <p:nvSpPr>
          <p:cNvPr id="32" name="직사각형 31"/>
          <p:cNvSpPr/>
          <p:nvPr userDrawn="1"/>
        </p:nvSpPr>
        <p:spPr>
          <a:xfrm>
            <a:off x="-52375" y="-165541"/>
            <a:ext cx="12827736" cy="7353300"/>
          </a:xfrm>
          <a:prstGeom prst="rect">
            <a:avLst/>
          </a:prstGeom>
          <a:solidFill>
            <a:srgbClr val="FFFFFF">
              <a:alpha val="5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4193233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777200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416908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4576070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7793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243130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7668647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D6E88-5076-4B9B-8B48-AD26C5D7F61E}" type="datetimeFigureOut">
              <a:rPr lang="ko-KR" altLang="en-US" smtClean="0"/>
              <a:t>2024-07-05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582E9-49CE-4E29-8EE6-96E2F78568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025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0" r:id="rId6"/>
    <p:sldLayoutId id="2147483661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ransition spd="slow">
    <p:push dir="u"/>
  </p:transition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51.png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1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2.emf"/><Relationship Id="rId7" Type="http://schemas.openxmlformats.org/officeDocument/2006/relationships/image" Target="../media/image53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14.emf"/><Relationship Id="rId4" Type="http://schemas.openxmlformats.org/officeDocument/2006/relationships/image" Target="../media/image22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2.emf"/><Relationship Id="rId7" Type="http://schemas.openxmlformats.org/officeDocument/2006/relationships/image" Target="../media/image53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14.emf"/><Relationship Id="rId4" Type="http://schemas.openxmlformats.org/officeDocument/2006/relationships/image" Target="../media/image2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5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14.emf"/><Relationship Id="rId4" Type="http://schemas.openxmlformats.org/officeDocument/2006/relationships/image" Target="../media/image22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4.emf"/><Relationship Id="rId7" Type="http://schemas.openxmlformats.org/officeDocument/2006/relationships/image" Target="../media/image57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emf"/><Relationship Id="rId5" Type="http://schemas.openxmlformats.org/officeDocument/2006/relationships/image" Target="../media/image2.emf"/><Relationship Id="rId4" Type="http://schemas.openxmlformats.org/officeDocument/2006/relationships/image" Target="../media/image10.emf"/><Relationship Id="rId9" Type="http://schemas.openxmlformats.org/officeDocument/2006/relationships/image" Target="../media/image5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51.png"/><Relationship Id="rId9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0.emf"/><Relationship Id="rId11" Type="http://schemas.openxmlformats.org/officeDocument/2006/relationships/image" Target="../media/image63.png"/><Relationship Id="rId5" Type="http://schemas.openxmlformats.org/officeDocument/2006/relationships/image" Target="../media/image14.emf"/><Relationship Id="rId10" Type="http://schemas.openxmlformats.org/officeDocument/2006/relationships/image" Target="../media/image62.png"/><Relationship Id="rId4" Type="http://schemas.openxmlformats.org/officeDocument/2006/relationships/image" Target="../media/image51.png"/><Relationship Id="rId9" Type="http://schemas.openxmlformats.org/officeDocument/2006/relationships/image" Target="../media/image6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51.png"/><Relationship Id="rId9" Type="http://schemas.openxmlformats.org/officeDocument/2006/relationships/image" Target="../media/image6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0.emf"/><Relationship Id="rId11" Type="http://schemas.openxmlformats.org/officeDocument/2006/relationships/image" Target="../media/image67.png"/><Relationship Id="rId5" Type="http://schemas.openxmlformats.org/officeDocument/2006/relationships/image" Target="../media/image14.emf"/><Relationship Id="rId10" Type="http://schemas.openxmlformats.org/officeDocument/2006/relationships/image" Target="../media/image66.png"/><Relationship Id="rId4" Type="http://schemas.openxmlformats.org/officeDocument/2006/relationships/image" Target="../media/image51.png"/><Relationship Id="rId9" Type="http://schemas.openxmlformats.org/officeDocument/2006/relationships/image" Target="../media/image6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51.png"/><Relationship Id="rId9" Type="http://schemas.openxmlformats.org/officeDocument/2006/relationships/image" Target="../media/image6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10.emf"/><Relationship Id="rId11" Type="http://schemas.openxmlformats.org/officeDocument/2006/relationships/image" Target="../media/image71.png"/><Relationship Id="rId5" Type="http://schemas.openxmlformats.org/officeDocument/2006/relationships/image" Target="../media/image14.emf"/><Relationship Id="rId10" Type="http://schemas.openxmlformats.org/officeDocument/2006/relationships/image" Target="../media/image70.png"/><Relationship Id="rId4" Type="http://schemas.openxmlformats.org/officeDocument/2006/relationships/image" Target="../media/image51.png"/><Relationship Id="rId9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51.png"/><Relationship Id="rId9" Type="http://schemas.openxmlformats.org/officeDocument/2006/relationships/image" Target="../media/image7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10.emf"/><Relationship Id="rId11" Type="http://schemas.openxmlformats.org/officeDocument/2006/relationships/image" Target="../media/image75.png"/><Relationship Id="rId5" Type="http://schemas.openxmlformats.org/officeDocument/2006/relationships/image" Target="../media/image14.emf"/><Relationship Id="rId10" Type="http://schemas.openxmlformats.org/officeDocument/2006/relationships/image" Target="../media/image74.png"/><Relationship Id="rId4" Type="http://schemas.openxmlformats.org/officeDocument/2006/relationships/image" Target="../media/image51.png"/><Relationship Id="rId9" Type="http://schemas.openxmlformats.org/officeDocument/2006/relationships/image" Target="../media/image7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51.png"/><Relationship Id="rId9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image" Target="../media/image10.emf"/><Relationship Id="rId11" Type="http://schemas.openxmlformats.org/officeDocument/2006/relationships/image" Target="../media/image79.png"/><Relationship Id="rId5" Type="http://schemas.openxmlformats.org/officeDocument/2006/relationships/image" Target="../media/image14.emf"/><Relationship Id="rId10" Type="http://schemas.openxmlformats.org/officeDocument/2006/relationships/image" Target="../media/image78.png"/><Relationship Id="rId4" Type="http://schemas.openxmlformats.org/officeDocument/2006/relationships/image" Target="../media/image51.png"/><Relationship Id="rId9" Type="http://schemas.openxmlformats.org/officeDocument/2006/relationships/image" Target="../media/image7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video" Target="../media/media11.mp4"/><Relationship Id="rId1" Type="http://schemas.microsoft.com/office/2007/relationships/media" Target="../media/media11.mp4"/><Relationship Id="rId6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51.png"/><Relationship Id="rId9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7.png"/><Relationship Id="rId3" Type="http://schemas.openxmlformats.org/officeDocument/2006/relationships/image" Target="../media/image14.emf"/><Relationship Id="rId7" Type="http://schemas.openxmlformats.org/officeDocument/2006/relationships/image" Target="../media/image81.png"/><Relationship Id="rId12" Type="http://schemas.openxmlformats.org/officeDocument/2006/relationships/image" Target="../media/image86.png"/><Relationship Id="rId17" Type="http://schemas.openxmlformats.org/officeDocument/2006/relationships/image" Target="../media/image91.png"/><Relationship Id="rId2" Type="http://schemas.openxmlformats.org/officeDocument/2006/relationships/image" Target="../media/image51.png"/><Relationship Id="rId16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emf"/><Relationship Id="rId11" Type="http://schemas.openxmlformats.org/officeDocument/2006/relationships/image" Target="../media/image85.png"/><Relationship Id="rId5" Type="http://schemas.openxmlformats.org/officeDocument/2006/relationships/image" Target="../media/image2.emf"/><Relationship Id="rId15" Type="http://schemas.openxmlformats.org/officeDocument/2006/relationships/image" Target="../media/image89.png"/><Relationship Id="rId10" Type="http://schemas.openxmlformats.org/officeDocument/2006/relationships/image" Target="../media/image84.png"/><Relationship Id="rId4" Type="http://schemas.openxmlformats.org/officeDocument/2006/relationships/image" Target="../media/image10.emf"/><Relationship Id="rId9" Type="http://schemas.openxmlformats.org/officeDocument/2006/relationships/image" Target="../media/image83.png"/><Relationship Id="rId14" Type="http://schemas.openxmlformats.org/officeDocument/2006/relationships/image" Target="../media/image8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11" Type="http://schemas.openxmlformats.org/officeDocument/2006/relationships/image" Target="../media/image22.emf"/><Relationship Id="rId5" Type="http://schemas.openxmlformats.org/officeDocument/2006/relationships/image" Target="../media/image94.png"/><Relationship Id="rId10" Type="http://schemas.openxmlformats.org/officeDocument/2006/relationships/image" Target="../media/image2.emf"/><Relationship Id="rId4" Type="http://schemas.openxmlformats.org/officeDocument/2006/relationships/image" Target="../media/image93.png"/><Relationship Id="rId9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1654337" y="1883977"/>
            <a:ext cx="8883324" cy="2197864"/>
            <a:chOff x="1589317" y="1314263"/>
            <a:chExt cx="8883324" cy="2197864"/>
          </a:xfrm>
        </p:grpSpPr>
        <p:sp>
          <p:nvSpPr>
            <p:cNvPr id="5" name="TextBox 4"/>
            <p:cNvSpPr txBox="1"/>
            <p:nvPr/>
          </p:nvSpPr>
          <p:spPr>
            <a:xfrm>
              <a:off x="1589317" y="1314263"/>
              <a:ext cx="8883325" cy="206699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ko-KR" sz="6500" b="1">
                  <a:solidFill>
                    <a:srgbClr val="F56C59"/>
                  </a:solidFill>
                </a:rPr>
                <a:t>i-Scream</a:t>
              </a:r>
              <a:r>
                <a:rPr lang="ko-KR" altLang="en-US" sz="6500" b="1">
                  <a:solidFill>
                    <a:srgbClr val="F56C59"/>
                  </a:solidFill>
                </a:rPr>
                <a:t>을 이용한</a:t>
              </a:r>
            </a:p>
            <a:p>
              <a:pPr algn="ctr">
                <a:defRPr/>
              </a:pPr>
              <a:r>
                <a:rPr lang="ko-KR" altLang="en-US" sz="6500" b="1">
                  <a:solidFill>
                    <a:srgbClr val="F56C59"/>
                  </a:solidFill>
                </a:rPr>
                <a:t>주의집중 활용편</a:t>
              </a: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2033902" y="3512127"/>
              <a:ext cx="8124195" cy="0"/>
            </a:xfrm>
            <a:prstGeom prst="line">
              <a:avLst/>
            </a:prstGeom>
            <a:ln w="38100">
              <a:solidFill>
                <a:srgbClr val="F7867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/>
          <p:cNvSpPr txBox="1"/>
          <p:nvPr/>
        </p:nvSpPr>
        <p:spPr>
          <a:xfrm>
            <a:off x="1576952" y="5437689"/>
            <a:ext cx="9074785" cy="39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000" b="1">
                <a:solidFill>
                  <a:schemeClr val="bg1">
                    <a:lumMod val="50000"/>
                  </a:schemeClr>
                </a:solidFill>
                <a:latin typeface="한컴산뜻돋움"/>
                <a:ea typeface="한컴산뜻돋움"/>
              </a:rPr>
              <a:t>서울특별시교육청 </a:t>
            </a:r>
            <a:r>
              <a:rPr lang="ko-KR" altLang="en-US" sz="2000" b="1">
                <a:solidFill>
                  <a:schemeClr val="bg1">
                    <a:lumMod val="50000"/>
                  </a:schemeClr>
                </a:solidFill>
                <a:latin typeface="맑은 고딕"/>
                <a:ea typeface="맑은 고딕"/>
                <a:cs typeface="맑은 고딕"/>
              </a:rPr>
              <a:t>미래교육지원단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07624" y="2341496"/>
            <a:ext cx="1246247" cy="426136"/>
          </a:xfrm>
          <a:prstGeom prst="rect">
            <a:avLst/>
          </a:prstGeom>
        </p:spPr>
      </p:pic>
      <p:pic>
        <p:nvPicPr>
          <p:cNvPr id="52" name="그림 5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719636" y="3019799"/>
            <a:ext cx="291559" cy="534524"/>
          </a:xfrm>
          <a:prstGeom prst="rect">
            <a:avLst/>
          </a:prstGeom>
        </p:spPr>
      </p:pic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0452839" y="3086925"/>
            <a:ext cx="254944" cy="467398"/>
          </a:xfrm>
          <a:prstGeom prst="rect">
            <a:avLst/>
          </a:prstGeom>
        </p:spPr>
      </p:pic>
      <p:pic>
        <p:nvPicPr>
          <p:cNvPr id="54" name="그림 53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 rot="512408">
            <a:off x="1046130" y="2856927"/>
            <a:ext cx="1009940" cy="579937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>
          <a:xfrm>
            <a:off x="5294965" y="3153504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027" name="_x221216680"/>
          <p:cNvPicPr>
            <a:picLocks noChangeAspect="1" noChangeArrowheads="1"/>
          </p:cNvPicPr>
          <p:nvPr/>
        </p:nvPicPr>
        <p:blipFill rotWithShape="1">
          <a:blip r:embed="rId6"/>
          <a:srcRect r="110" b="110"/>
          <a:stretch>
            <a:fillRect/>
          </a:stretch>
        </p:blipFill>
        <p:spPr>
          <a:xfrm>
            <a:off x="5561472" y="4224744"/>
            <a:ext cx="1105835" cy="1103583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>
          <a:xfrm>
            <a:off x="3305996" y="-1751168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5" name="_x408532184"/>
          <p:cNvPicPr>
            <a:picLocks noChangeAspect="1" noChangeArrowheads="1"/>
          </p:cNvPicPr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10126756" y="109751"/>
            <a:ext cx="1721395" cy="64114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순서도: 대체 처리 26"/>
          <p:cNvSpPr/>
          <p:nvPr/>
        </p:nvSpPr>
        <p:spPr>
          <a:xfrm>
            <a:off x="2269045" y="1941399"/>
            <a:ext cx="7458794" cy="707887"/>
          </a:xfrm>
          <a:prstGeom prst="flowChartAlternateProcess">
            <a:avLst/>
          </a:prstGeom>
          <a:solidFill>
            <a:srgbClr val="F5EEE3"/>
          </a:solidFill>
          <a:ln w="2857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3207716" y="2033731"/>
            <a:ext cx="5776568" cy="517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800">
                <a:solidFill>
                  <a:schemeClr val="dk1"/>
                </a:solidFill>
                <a:latin typeface="맑은 고딕"/>
                <a:ea typeface="맑은 고딕"/>
              </a:rPr>
              <a:t>1. i-seream </a:t>
            </a:r>
            <a:r>
              <a:rPr lang="ko-KR" altLang="en-US" sz="2800">
                <a:solidFill>
                  <a:schemeClr val="dk1"/>
                </a:solidFill>
                <a:latin typeface="맑은 고딕"/>
                <a:ea typeface="맑은 고딕"/>
              </a:rPr>
              <a:t>사이트 가입 방법</a:t>
            </a:r>
          </a:p>
        </p:txBody>
      </p:sp>
      <p:grpSp>
        <p:nvGrpSpPr>
          <p:cNvPr id="32" name="그룹 31"/>
          <p:cNvGrpSpPr/>
          <p:nvPr/>
        </p:nvGrpSpPr>
        <p:grpSpPr>
          <a:xfrm>
            <a:off x="2269045" y="3075056"/>
            <a:ext cx="7458794" cy="707887"/>
            <a:chOff x="2269045" y="2788534"/>
            <a:chExt cx="7458794" cy="707887"/>
          </a:xfrm>
          <a:solidFill>
            <a:srgbClr val="FEDADA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2269045" y="2788534"/>
              <a:ext cx="7458794" cy="707887"/>
            </a:xfrm>
            <a:prstGeom prst="flowChartAlternateProcess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dk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297011" y="2894202"/>
              <a:ext cx="5597977" cy="51924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ko-KR" sz="2800">
                  <a:solidFill>
                    <a:schemeClr val="dk1"/>
                  </a:solidFill>
                  <a:latin typeface="맑은 고딕"/>
                  <a:ea typeface="맑은 고딕"/>
                </a:rPr>
                <a:t>2. i-seream </a:t>
              </a:r>
              <a:r>
                <a:rPr lang="ko-KR" altLang="en-US" sz="2800">
                  <a:solidFill>
                    <a:schemeClr val="dk1"/>
                  </a:solidFill>
                  <a:latin typeface="맑은 고딕"/>
                  <a:ea typeface="맑은 고딕"/>
                </a:rPr>
                <a:t>주의집중 활용편</a:t>
              </a:r>
              <a:r>
                <a:rPr lang="en-US" altLang="ko-KR" sz="2800">
                  <a:solidFill>
                    <a:schemeClr val="dk1"/>
                  </a:solidFill>
                  <a:latin typeface="맑은 고딕"/>
                  <a:ea typeface="맑은 고딕"/>
                </a:rPr>
                <a:t>(</a:t>
              </a:r>
              <a:r>
                <a:rPr lang="ko-KR" altLang="en-US" sz="2800">
                  <a:solidFill>
                    <a:schemeClr val="dk1"/>
                  </a:solidFill>
                  <a:latin typeface="맑은 고딕"/>
                  <a:ea typeface="맑은 고딕"/>
                </a:rPr>
                <a:t>예시</a:t>
              </a:r>
              <a:r>
                <a:rPr lang="en-US" altLang="ko-KR" sz="2800">
                  <a:solidFill>
                    <a:schemeClr val="dk1"/>
                  </a:solidFill>
                  <a:latin typeface="맑은 고딕"/>
                  <a:ea typeface="맑은 고딕"/>
                </a:rPr>
                <a:t>)</a:t>
              </a: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2269045" y="4185537"/>
            <a:ext cx="7458794" cy="707887"/>
            <a:chOff x="2269045" y="2788534"/>
            <a:chExt cx="7458794" cy="707887"/>
          </a:xfrm>
          <a:solidFill>
            <a:srgbClr val="DDF6FD"/>
          </a:solidFill>
        </p:grpSpPr>
        <p:sp>
          <p:nvSpPr>
            <p:cNvPr id="36" name="순서도: 대체 처리 35"/>
            <p:cNvSpPr/>
            <p:nvPr/>
          </p:nvSpPr>
          <p:spPr>
            <a:xfrm>
              <a:off x="2269045" y="2788534"/>
              <a:ext cx="7458794" cy="707887"/>
            </a:xfrm>
            <a:prstGeom prst="flowChartAlternateProcess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dk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445841" y="2877691"/>
              <a:ext cx="5300317" cy="51747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ko-KR" sz="2800">
                  <a:solidFill>
                    <a:schemeClr val="dk1"/>
                  </a:solidFill>
                  <a:latin typeface="맑은 고딕"/>
                  <a:ea typeface="맑은 고딕"/>
                </a:rPr>
                <a:t>3. </a:t>
              </a:r>
              <a:r>
                <a:rPr lang="ko-KR" altLang="en-US" sz="2800">
                  <a:solidFill>
                    <a:schemeClr val="dk1"/>
                  </a:solidFill>
                  <a:latin typeface="맑은 고딕"/>
                  <a:ea typeface="맑은 고딕"/>
                </a:rPr>
                <a:t>그 밖의 </a:t>
              </a:r>
              <a:r>
                <a:rPr lang="en-US" altLang="ko-KR" sz="2800">
                  <a:solidFill>
                    <a:schemeClr val="dk1"/>
                  </a:solidFill>
                  <a:latin typeface="맑은 고딕"/>
                  <a:ea typeface="맑은 고딕"/>
                </a:rPr>
                <a:t> i-seream </a:t>
              </a:r>
              <a:r>
                <a:rPr lang="ko-KR" altLang="en-US" sz="2800">
                  <a:solidFill>
                    <a:schemeClr val="dk1"/>
                  </a:solidFill>
                  <a:latin typeface="맑은 고딕"/>
                  <a:ea typeface="맑은 고딕"/>
                </a:rPr>
                <a:t> 이용방법 </a:t>
              </a:r>
            </a:p>
          </p:txBody>
        </p:sp>
      </p:grpSp>
      <p:pic>
        <p:nvPicPr>
          <p:cNvPr id="45" name="그림 4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108059" y="2749902"/>
            <a:ext cx="1239558" cy="770297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 rot="21247828" flipH="1">
            <a:off x="1860501" y="5495292"/>
            <a:ext cx="805598" cy="462598"/>
          </a:xfrm>
          <a:prstGeom prst="rect">
            <a:avLst/>
          </a:prstGeom>
        </p:spPr>
      </p:pic>
      <p:grpSp>
        <p:nvGrpSpPr>
          <p:cNvPr id="50" name="그룹 49"/>
          <p:cNvGrpSpPr/>
          <p:nvPr/>
        </p:nvGrpSpPr>
        <p:grpSpPr>
          <a:xfrm>
            <a:off x="4827110" y="683542"/>
            <a:ext cx="2537780" cy="707886"/>
            <a:chOff x="4702080" y="662250"/>
            <a:chExt cx="2537780" cy="707886"/>
          </a:xfrm>
        </p:grpSpPr>
        <p:sp>
          <p:nvSpPr>
            <p:cNvPr id="30" name="TextBox 29"/>
            <p:cNvSpPr txBox="1"/>
            <p:nvPr/>
          </p:nvSpPr>
          <p:spPr>
            <a:xfrm>
              <a:off x="4952141" y="662250"/>
              <a:ext cx="2287719" cy="6956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4000">
                  <a:solidFill>
                    <a:schemeClr val="dk1"/>
                  </a:solidFill>
                  <a:latin typeface="맑은 고딕"/>
                  <a:ea typeface="맑은 고딕"/>
                </a:rPr>
                <a:t>목차</a:t>
              </a:r>
            </a:p>
          </p:txBody>
        </p:sp>
        <p:pic>
          <p:nvPicPr>
            <p:cNvPr id="49" name="그림 4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 rot="233807">
              <a:off x="4702080" y="697880"/>
              <a:ext cx="712225" cy="636626"/>
            </a:xfrm>
            <a:prstGeom prst="rect">
              <a:avLst/>
            </a:prstGeom>
          </p:spPr>
        </p:pic>
      </p:grpSp>
      <p:pic>
        <p:nvPicPr>
          <p:cNvPr id="22" name="_x408532184" descr="EMB000062b43f28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702615" y="398683"/>
            <a:ext cx="460527" cy="636669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 flipH="1">
            <a:off x="7157678" y="341108"/>
            <a:ext cx="479228" cy="68229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599910" y="255712"/>
            <a:ext cx="492059" cy="461305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1600643" y="248327"/>
            <a:ext cx="5060114" cy="576017"/>
            <a:chOff x="1600643" y="248327"/>
            <a:chExt cx="5060114" cy="576017"/>
          </a:xfrm>
        </p:grpSpPr>
        <p:grpSp>
          <p:nvGrpSpPr>
            <p:cNvPr id="23" name="그룹 22"/>
            <p:cNvGrpSpPr/>
            <p:nvPr/>
          </p:nvGrpSpPr>
          <p:grpSpPr>
            <a:xfrm>
              <a:off x="1627755" y="280433"/>
              <a:ext cx="5033002" cy="543911"/>
              <a:chOff x="408468" y="409743"/>
              <a:chExt cx="5033002" cy="543911"/>
            </a:xfrm>
          </p:grpSpPr>
          <p:sp>
            <p:nvSpPr>
              <p:cNvPr id="29" name="TextBox 28"/>
              <p:cNvSpPr txBox="1"/>
              <p:nvPr/>
            </p:nvSpPr>
            <p:spPr>
              <a:xfrm>
                <a:off x="950986" y="409743"/>
                <a:ext cx="4490484" cy="51785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lang="ko-KR" altLang="en-US" sz="280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사이트 가입 방법</a:t>
                </a:r>
              </a:p>
            </p:txBody>
          </p:sp>
          <p:cxnSp>
            <p:nvCxnSpPr>
              <p:cNvPr id="34" name="직선 연결선 33"/>
              <p:cNvCxnSpPr/>
              <p:nvPr/>
            </p:nvCxnSpPr>
            <p:spPr>
              <a:xfrm flipV="1">
                <a:off x="408468" y="936530"/>
                <a:ext cx="4943457" cy="17123"/>
              </a:xfrm>
              <a:prstGeom prst="line">
                <a:avLst/>
              </a:prstGeom>
              <a:ln w="38100">
                <a:solidFill>
                  <a:srgbClr val="F7867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4" name="그림 23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36" name="_x408532184" descr="EMB000062b43f28"/>
          <p:cNvPicPr>
            <a:picLocks noChangeAspect="1" noChangeArrowheads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7"/>
          <a:srcRect l="89506" b="52660"/>
          <a:stretch/>
        </p:blipFill>
        <p:spPr>
          <a:xfrm>
            <a:off x="1691262" y="1103937"/>
            <a:ext cx="1574679" cy="2527576"/>
          </a:xfrm>
          <a:prstGeom prst="rect">
            <a:avLst/>
          </a:prstGeom>
        </p:spPr>
      </p:pic>
      <p:cxnSp>
        <p:nvCxnSpPr>
          <p:cNvPr id="41" name="구부러진 연결선 18"/>
          <p:cNvCxnSpPr>
            <a:cxnSpLocks/>
            <a:stCxn id="42" idx="0"/>
            <a:endCxn id="46" idx="6"/>
          </p:cNvCxnSpPr>
          <p:nvPr/>
        </p:nvCxnSpPr>
        <p:spPr>
          <a:xfrm rot="16200000" flipV="1">
            <a:off x="4396244" y="299368"/>
            <a:ext cx="728573" cy="3235670"/>
          </a:xfrm>
          <a:prstGeom prst="curvedConnector2">
            <a:avLst/>
          </a:prstGeom>
          <a:noFill/>
          <a:ln w="57150" cap="flat" cmpd="sng" algn="ctr">
            <a:solidFill>
              <a:srgbClr val="E4C9E5">
                <a:alpha val="100000"/>
              </a:srgbClr>
            </a:solidFill>
            <a:prstDash val="sysDash"/>
            <a:miter/>
            <a:tailEnd type="triangle"/>
          </a:ln>
        </p:spPr>
      </p:cxnSp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1734240" y="3739203"/>
            <a:ext cx="1574679" cy="2904974"/>
          </a:xfrm>
          <a:prstGeom prst="rect">
            <a:avLst/>
          </a:prstGeom>
        </p:spPr>
      </p:pic>
      <p:sp>
        <p:nvSpPr>
          <p:cNvPr id="42" name="모서리가 둥근 직사각형 41"/>
          <p:cNvSpPr/>
          <p:nvPr/>
        </p:nvSpPr>
        <p:spPr>
          <a:xfrm>
            <a:off x="3468796" y="2281489"/>
            <a:ext cx="5819137" cy="968994"/>
          </a:xfrm>
          <a:prstGeom prst="roundRect">
            <a:avLst>
              <a:gd name="adj" fmla="val 16667"/>
            </a:avLst>
          </a:prstGeom>
          <a:noFill/>
          <a:ln w="76200" cap="flat" cmpd="sng" algn="ctr">
            <a:solidFill>
              <a:srgbClr val="E4C9E5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1.</a:t>
            </a:r>
            <a:r>
              <a:rPr kumimoji="0" lang="ko-KR" altLang="en-US" sz="2000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 아이디가 없을 경우 </a:t>
            </a:r>
            <a:r>
              <a:rPr kumimoji="0" lang="ko-KR" altLang="en-US" sz="2000" b="0" i="0" u="sng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회원 가입</a:t>
            </a:r>
            <a:r>
              <a:rPr kumimoji="0" lang="ko-KR" altLang="en-US" sz="2000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을 누르고 가입</a:t>
            </a:r>
            <a:endParaRPr kumimoji="0" lang="en-US" altLang="ko-KR" sz="2000" b="0" i="0" u="none" strike="noStrike" kern="1200" cap="none" spc="0" normalizeH="0" baseline="0" dirty="0">
              <a:solidFill>
                <a:schemeClr val="tx1"/>
              </a:solidFill>
              <a:latin typeface="맑은 고딕"/>
              <a:ea typeface="맑은 고딕"/>
              <a:cs typeface="맑은 고딕"/>
            </a:endParaRPr>
          </a:p>
        </p:txBody>
      </p:sp>
      <p:cxnSp>
        <p:nvCxnSpPr>
          <p:cNvPr id="44" name="구부러진 연결선 26"/>
          <p:cNvCxnSpPr>
            <a:cxnSpLocks/>
            <a:stCxn id="45" idx="1"/>
            <a:endCxn id="39" idx="1"/>
          </p:cNvCxnSpPr>
          <p:nvPr/>
        </p:nvCxnSpPr>
        <p:spPr>
          <a:xfrm rot="10800000" flipV="1">
            <a:off x="1953232" y="4486977"/>
            <a:ext cx="2462285" cy="1325144"/>
          </a:xfrm>
          <a:prstGeom prst="curvedConnector2">
            <a:avLst/>
          </a:prstGeom>
          <a:noFill/>
          <a:ln w="57150" cap="flat" cmpd="sng" algn="ctr">
            <a:solidFill>
              <a:srgbClr val="CDE4BE">
                <a:alpha val="100000"/>
              </a:srgbClr>
            </a:solidFill>
            <a:prstDash val="sysDash"/>
            <a:miter/>
            <a:tailEnd type="triangle"/>
          </a:ln>
        </p:spPr>
      </p:cxnSp>
      <p:sp>
        <p:nvSpPr>
          <p:cNvPr id="45" name="모서리가 둥근 직사각형 44"/>
          <p:cNvSpPr/>
          <p:nvPr/>
        </p:nvSpPr>
        <p:spPr>
          <a:xfrm>
            <a:off x="4415516" y="3927820"/>
            <a:ext cx="6464152" cy="1118313"/>
          </a:xfrm>
          <a:prstGeom prst="roundRect">
            <a:avLst>
              <a:gd name="adj" fmla="val 16667"/>
            </a:avLst>
          </a:prstGeom>
          <a:noFill/>
          <a:ln w="76200" cap="flat" cmpd="sng" algn="ctr">
            <a:solidFill>
              <a:srgbClr val="CDE4BE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2.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로그인 후 </a:t>
            </a: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 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교사 인증을 위해 </a:t>
            </a:r>
            <a:r>
              <a:rPr kumimoji="0" lang="ko-KR" altLang="en-US" sz="20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나이스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kumimoji="0" lang="ko-KR" altLang="en-US" sz="20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에듀파인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사용할 때  쓰는 </a:t>
            </a: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 </a:t>
            </a:r>
            <a:r>
              <a:rPr kumimoji="0" lang="ko-KR" altLang="en-US" sz="2000" b="0" i="0" u="sng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교육인증서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를 통해 교사 인증</a:t>
            </a: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1858679" y="1119147"/>
            <a:ext cx="1284016" cy="867538"/>
          </a:xfrm>
          <a:prstGeom prst="ellipse">
            <a:avLst/>
          </a:prstGeom>
          <a:noFill/>
          <a:ln w="76200" cap="flat" cmpd="sng" algn="ctr">
            <a:solidFill>
              <a:srgbClr val="E4C9E5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855718" y="5738853"/>
            <a:ext cx="665861" cy="500303"/>
          </a:xfrm>
          <a:prstGeom prst="ellipse">
            <a:avLst/>
          </a:prstGeom>
          <a:noFill/>
          <a:ln w="76200">
            <a:solidFill>
              <a:srgbClr val="CDE4BE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671389" y="539077"/>
            <a:ext cx="460527" cy="636669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 flipH="1">
            <a:off x="7126452" y="481502"/>
            <a:ext cx="479228" cy="68229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568684" y="396106"/>
            <a:ext cx="492059" cy="461305"/>
          </a:xfrm>
          <a:prstGeom prst="rect">
            <a:avLst/>
          </a:prstGeom>
        </p:spPr>
      </p:pic>
      <p:sp>
        <p:nvSpPr>
          <p:cNvPr id="30" name="모서리가 둥근 직사각형 29"/>
          <p:cNvSpPr/>
          <p:nvPr/>
        </p:nvSpPr>
        <p:spPr>
          <a:xfrm>
            <a:off x="7099359" y="1521857"/>
            <a:ext cx="4599098" cy="4826006"/>
          </a:xfrm>
          <a:prstGeom prst="roundRect">
            <a:avLst>
              <a:gd name="adj" fmla="val 16667"/>
            </a:avLst>
          </a:prstGeom>
          <a:solidFill>
            <a:schemeClr val="bg1">
              <a:alpha val="50000"/>
            </a:schemeClr>
          </a:solidFill>
          <a:ln w="57150">
            <a:solidFill>
              <a:schemeClr val="accent4">
                <a:lumMod val="40000"/>
                <a:lumOff val="60000"/>
              </a:schemeClr>
            </a:solidFill>
            <a:prstDash val="sys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en-US" altLang="ko-KR" sz="2000" dirty="0">
                <a:solidFill>
                  <a:schemeClr val="tx1"/>
                </a:solidFill>
                <a:latin typeface="맑은 고딕"/>
                <a:ea typeface="맑은 고딕"/>
              </a:rPr>
              <a:t>1.</a:t>
            </a: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r>
              <a:rPr lang="ko-KR" altLang="en-US" sz="2000" dirty="0" err="1">
                <a:solidFill>
                  <a:schemeClr val="tx1"/>
                </a:solidFill>
                <a:latin typeface="맑은 고딕"/>
                <a:ea typeface="맑은 고딕"/>
              </a:rPr>
              <a:t>윗지</a:t>
            </a: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 게임 학습을 클릭 후 </a:t>
            </a:r>
          </a:p>
          <a:p>
            <a:pPr algn="ctr">
              <a:defRPr/>
            </a:pP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만들기</a:t>
            </a: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dirty="0" err="1">
                <a:solidFill>
                  <a:schemeClr val="tx1"/>
                </a:solidFill>
                <a:latin typeface="맑은 고딕"/>
                <a:ea typeface="맑은 고딕"/>
              </a:rPr>
              <a:t>윗지</a:t>
            </a: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 게임 학습은 </a:t>
            </a:r>
          </a:p>
          <a:p>
            <a:pPr algn="ctr">
              <a:defRPr/>
            </a:pP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유아들 눈높이에 맞춰 </a:t>
            </a:r>
          </a:p>
          <a:p>
            <a:pPr algn="ctr">
              <a:defRPr/>
            </a:pP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퀴즈식의 게임 학습임</a:t>
            </a:r>
            <a:r>
              <a:rPr lang="en-US" altLang="ko-KR" sz="2000" dirty="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ko-KR" altLang="en-US" sz="2000" dirty="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600643" y="248327"/>
            <a:ext cx="5193608" cy="576017"/>
            <a:chOff x="1600643" y="248327"/>
            <a:chExt cx="5193608" cy="576017"/>
          </a:xfrm>
        </p:grpSpPr>
        <p:grpSp>
          <p:nvGrpSpPr>
            <p:cNvPr id="16" name="그룹 15"/>
            <p:cNvGrpSpPr/>
            <p:nvPr/>
          </p:nvGrpSpPr>
          <p:grpSpPr>
            <a:xfrm>
              <a:off x="1627755" y="250968"/>
              <a:ext cx="5166495" cy="573376"/>
              <a:chOff x="408468" y="380278"/>
              <a:chExt cx="5166495" cy="573376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897468" y="380278"/>
                <a:ext cx="4677496" cy="51865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lang="ko-KR" altLang="en-US" sz="280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</a:t>
                </a:r>
              </a:p>
            </p:txBody>
          </p:sp>
          <p:cxnSp>
            <p:nvCxnSpPr>
              <p:cNvPr id="19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ln w="38100">
                <a:solidFill>
                  <a:srgbClr val="F7867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1" name="_x408532184" descr="EMB000062b43f28"/>
          <p:cNvPicPr>
            <a:picLocks noChangeAspect="1" noChangeArrowheads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7"/>
          <a:srcRect l="90420" b="56050"/>
          <a:stretch>
            <a:fillRect/>
          </a:stretch>
        </p:blipFill>
        <p:spPr>
          <a:xfrm>
            <a:off x="1678477" y="1133495"/>
            <a:ext cx="2658214" cy="5147724"/>
          </a:xfrm>
          <a:prstGeom prst="rect">
            <a:avLst/>
          </a:prstGeom>
        </p:spPr>
      </p:pic>
      <p:cxnSp>
        <p:nvCxnSpPr>
          <p:cNvPr id="34" name="구부러진 연결선 18"/>
          <p:cNvCxnSpPr>
            <a:endCxn id="30" idx="1"/>
          </p:cNvCxnSpPr>
          <p:nvPr/>
        </p:nvCxnSpPr>
        <p:spPr>
          <a:xfrm flipV="1">
            <a:off x="3857334" y="3934860"/>
            <a:ext cx="3242025" cy="526878"/>
          </a:xfrm>
          <a:prstGeom prst="curvedConnector3">
            <a:avLst>
              <a:gd name="adj1" fmla="val 50000"/>
            </a:avLst>
          </a:prstGeom>
          <a:noFill/>
          <a:ln w="57150" cap="flat" cmpd="sng" algn="ctr">
            <a:solidFill>
              <a:srgbClr val="FFE699">
                <a:alpha val="100000"/>
              </a:srgbClr>
            </a:solidFill>
            <a:prstDash val="sysDash"/>
            <a:miter/>
            <a:tailEnd type="triangle"/>
          </a:ln>
        </p:spPr>
      </p:cxnSp>
      <p:sp>
        <p:nvSpPr>
          <p:cNvPr id="39" name="타원 38"/>
          <p:cNvSpPr/>
          <p:nvPr/>
        </p:nvSpPr>
        <p:spPr>
          <a:xfrm>
            <a:off x="1769535" y="4124999"/>
            <a:ext cx="2049319" cy="577272"/>
          </a:xfrm>
          <a:prstGeom prst="ellipse">
            <a:avLst/>
          </a:prstGeom>
          <a:noFill/>
          <a:ln w="76200" cap="flat" cmpd="sng" algn="ctr">
            <a:solidFill>
              <a:srgbClr val="FFE699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515228" y="2525020"/>
            <a:ext cx="3860030" cy="25318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671389" y="539077"/>
            <a:ext cx="460527" cy="636669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 flipH="1">
            <a:off x="7126452" y="481502"/>
            <a:ext cx="479228" cy="68229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568684" y="396106"/>
            <a:ext cx="492059" cy="461305"/>
          </a:xfrm>
          <a:prstGeom prst="rect">
            <a:avLst/>
          </a:prstGeom>
        </p:spPr>
      </p:pic>
      <p:sp>
        <p:nvSpPr>
          <p:cNvPr id="30" name="모서리가 둥근 직사각형 29"/>
          <p:cNvSpPr/>
          <p:nvPr/>
        </p:nvSpPr>
        <p:spPr>
          <a:xfrm>
            <a:off x="8239262" y="2253276"/>
            <a:ext cx="3577349" cy="2917790"/>
          </a:xfrm>
          <a:prstGeom prst="roundRect">
            <a:avLst>
              <a:gd name="adj" fmla="val 16667"/>
            </a:avLst>
          </a:prstGeom>
          <a:solidFill>
            <a:schemeClr val="bg1">
              <a:alpha val="50000"/>
            </a:schemeClr>
          </a:solidFill>
          <a:ln w="57150">
            <a:solidFill>
              <a:schemeClr val="accent4">
                <a:lumMod val="40000"/>
                <a:lumOff val="60000"/>
              </a:schemeClr>
            </a:solidFill>
            <a:prstDash val="sys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2000" dirty="0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만들기를 클릭 후 다양한 종류의 </a:t>
            </a:r>
            <a:r>
              <a:rPr lang="ko-KR" altLang="en-US" sz="2000" dirty="0" err="1">
                <a:solidFill>
                  <a:schemeClr val="tx1"/>
                </a:solidFill>
                <a:latin typeface="맑은 고딕"/>
                <a:ea typeface="맑은 고딕"/>
              </a:rPr>
              <a:t>윗지</a:t>
            </a: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 게임이 나옴</a:t>
            </a:r>
            <a:r>
              <a:rPr lang="en-US" altLang="ko-KR" sz="2000" dirty="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</a:p>
          <a:p>
            <a:pPr algn="ctr">
              <a:defRPr/>
            </a:pPr>
            <a:r>
              <a:rPr lang="en-US" altLang="ko-KR" sz="2000" dirty="0">
                <a:solidFill>
                  <a:srgbClr val="FF0000"/>
                </a:solidFill>
                <a:latin typeface="맑은 고딕"/>
                <a:ea typeface="맑은 고딕"/>
              </a:rPr>
              <a:t>*</a:t>
            </a:r>
            <a:r>
              <a:rPr lang="ko-KR" altLang="en-US" sz="2000" dirty="0">
                <a:solidFill>
                  <a:srgbClr val="FF0000"/>
                </a:solidFill>
                <a:latin typeface="맑은 고딕"/>
                <a:ea typeface="맑은 고딕"/>
              </a:rPr>
              <a:t>수업으로도 활용이 가능함</a:t>
            </a:r>
            <a:r>
              <a:rPr lang="en-US" altLang="ko-KR" sz="2000" dirty="0">
                <a:solidFill>
                  <a:srgbClr val="FF0000"/>
                </a:solidFill>
                <a:latin typeface="맑은 고딕"/>
                <a:ea typeface="맑은 고딕"/>
              </a:rPr>
              <a:t>.</a:t>
            </a:r>
            <a:endParaRPr lang="ko-KR" altLang="en-US" sz="2000" dirty="0">
              <a:solidFill>
                <a:srgbClr val="FF0000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주의집중 방법으로 </a:t>
            </a: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활용하거나</a:t>
            </a:r>
            <a:r>
              <a:rPr lang="en-US" altLang="ko-KR" sz="2000" dirty="0">
                <a:solidFill>
                  <a:schemeClr val="tx1"/>
                </a:solidFill>
                <a:latin typeface="맑은 고딕"/>
                <a:ea typeface="맑은 고딕"/>
              </a:rPr>
              <a:t>,</a:t>
            </a: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 수업 전에 </a:t>
            </a:r>
            <a:endParaRPr lang="en-US" altLang="ko-KR" sz="2000" dirty="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dirty="0">
                <a:solidFill>
                  <a:schemeClr val="tx1"/>
                </a:solidFill>
                <a:latin typeface="맑은 고딕"/>
                <a:ea typeface="맑은 고딕"/>
              </a:rPr>
              <a:t>진행에도 이용 가능함</a:t>
            </a:r>
            <a:r>
              <a:rPr lang="en-US" altLang="ko-KR" sz="2000" dirty="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1600643" y="248327"/>
            <a:ext cx="5193608" cy="576017"/>
            <a:chOff x="1600643" y="248327"/>
            <a:chExt cx="5193608" cy="576017"/>
          </a:xfrm>
        </p:grpSpPr>
        <p:grpSp>
          <p:nvGrpSpPr>
            <p:cNvPr id="16" name="그룹 15"/>
            <p:cNvGrpSpPr/>
            <p:nvPr/>
          </p:nvGrpSpPr>
          <p:grpSpPr>
            <a:xfrm>
              <a:off x="1627755" y="250968"/>
              <a:ext cx="5166495" cy="573376"/>
              <a:chOff x="408468" y="380278"/>
              <a:chExt cx="5166495" cy="573376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897468" y="380278"/>
                <a:ext cx="4677496" cy="51865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lang="ko-KR" altLang="en-US" sz="280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</a:t>
                </a:r>
              </a:p>
            </p:txBody>
          </p:sp>
          <p:cxnSp>
            <p:nvCxnSpPr>
              <p:cNvPr id="19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ln w="38100">
                <a:solidFill>
                  <a:srgbClr val="F7867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1" name="_x408532184" descr="EMB000062b43f28"/>
          <p:cNvPicPr>
            <a:picLocks noChangeAspect="1" noChangeArrowheads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cxnSp>
        <p:nvCxnSpPr>
          <p:cNvPr id="34" name="구부러진 연결선 18"/>
          <p:cNvCxnSpPr>
            <a:stCxn id="4" idx="3"/>
            <a:endCxn id="30" idx="1"/>
          </p:cNvCxnSpPr>
          <p:nvPr/>
        </p:nvCxnSpPr>
        <p:spPr>
          <a:xfrm flipV="1">
            <a:off x="7126452" y="3712171"/>
            <a:ext cx="1112810" cy="292754"/>
          </a:xfrm>
          <a:prstGeom prst="curvedConnector3">
            <a:avLst>
              <a:gd name="adj1" fmla="val 50000"/>
            </a:avLst>
          </a:prstGeom>
          <a:noFill/>
          <a:ln w="57150" cap="flat" cmpd="sng" algn="ctr">
            <a:solidFill>
              <a:srgbClr val="FFE699">
                <a:alpha val="100000"/>
              </a:srgbClr>
            </a:solidFill>
            <a:prstDash val="sysDash"/>
            <a:miter/>
            <a:tailEnd type="triangle"/>
          </a:ln>
        </p:spPr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1268675" y="1382312"/>
            <a:ext cx="5857777" cy="5245227"/>
          </a:xfrm>
          <a:prstGeom prst="rect">
            <a:avLst/>
          </a:prstGeom>
          <a:ln w="76200">
            <a:solidFill>
              <a:srgbClr val="FFE699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타원 7"/>
          <p:cNvSpPr/>
          <p:nvPr/>
        </p:nvSpPr>
        <p:spPr>
          <a:xfrm>
            <a:off x="3236231" y="1244799"/>
            <a:ext cx="3345822" cy="20469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811380" y="1971122"/>
            <a:ext cx="723439" cy="761924"/>
          </a:xfrm>
          <a:prstGeom prst="ellipse">
            <a:avLst/>
          </a:prstGeom>
          <a:solidFill>
            <a:srgbClr val="F9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3500" b="1">
                <a:solidFill>
                  <a:prstClr val="white"/>
                </a:solidFill>
              </a:rPr>
              <a:t> ▶</a:t>
            </a:r>
          </a:p>
        </p:txBody>
      </p:sp>
      <p:sp>
        <p:nvSpPr>
          <p:cNvPr id="16" name="타원 15"/>
          <p:cNvSpPr/>
          <p:nvPr/>
        </p:nvSpPr>
        <p:spPr>
          <a:xfrm>
            <a:off x="7717790" y="1206315"/>
            <a:ext cx="3884611" cy="210468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42692" y="1292905"/>
            <a:ext cx="1614004" cy="199885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21678" y="3854008"/>
            <a:ext cx="1936168" cy="254441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grpSp>
        <p:nvGrpSpPr>
          <p:cNvPr id="35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36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37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1</a:t>
                </a:r>
              </a:p>
            </p:txBody>
          </p:sp>
          <p:cxnSp>
            <p:nvCxnSpPr>
              <p:cNvPr id="38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39" name="그림 16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40" name="그림 8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444283" y="307156"/>
            <a:ext cx="460527" cy="636669"/>
          </a:xfrm>
          <a:prstGeom prst="rect">
            <a:avLst/>
          </a:prstGeom>
        </p:spPr>
      </p:pic>
      <p:pic>
        <p:nvPicPr>
          <p:cNvPr id="41" name="그림 9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 flipH="1">
            <a:off x="6899346" y="249581"/>
            <a:ext cx="479228" cy="682291"/>
          </a:xfrm>
          <a:prstGeom prst="rect">
            <a:avLst/>
          </a:prstGeom>
        </p:spPr>
      </p:pic>
      <p:pic>
        <p:nvPicPr>
          <p:cNvPr id="42" name="그림 10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7341578" y="164185"/>
            <a:ext cx="492059" cy="461305"/>
          </a:xfrm>
          <a:prstGeom prst="rect">
            <a:avLst/>
          </a:prstGeom>
        </p:spPr>
      </p:pic>
      <p:sp>
        <p:nvSpPr>
          <p:cNvPr id="44" name="오른쪽 화살표 43"/>
          <p:cNvSpPr/>
          <p:nvPr/>
        </p:nvSpPr>
        <p:spPr>
          <a:xfrm rot="5480478">
            <a:off x="1241060" y="347294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>
            <a:solidFill>
              <a:srgbClr val="C1E5B4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3399944" y="1328496"/>
            <a:ext cx="3044536" cy="1899967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89697" y="4450224"/>
            <a:ext cx="18184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dirty="0"/>
              <a:t>그림을 지우개로 지우면서 </a:t>
            </a:r>
          </a:p>
          <a:p>
            <a:pPr algn="ctr">
              <a:defRPr/>
            </a:pPr>
            <a:r>
              <a:rPr lang="ko-KR" altLang="en-US" sz="1600" dirty="0"/>
              <a:t>유아들이 문제를 맞추는 </a:t>
            </a:r>
          </a:p>
          <a:p>
            <a:pPr algn="ctr">
              <a:defRPr/>
            </a:pPr>
            <a:r>
              <a:rPr lang="ko-KR" altLang="en-US" sz="1600" dirty="0"/>
              <a:t>게임자료</a:t>
            </a:r>
            <a:endParaRPr lang="en-US" altLang="ko-KR" sz="1600" dirty="0"/>
          </a:p>
        </p:txBody>
      </p:sp>
      <p:sp>
        <p:nvSpPr>
          <p:cNvPr id="48" name="모서리가 둥근 직사각형 27"/>
          <p:cNvSpPr/>
          <p:nvPr/>
        </p:nvSpPr>
        <p:spPr>
          <a:xfrm>
            <a:off x="3281426" y="3891915"/>
            <a:ext cx="3427456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9" name="오른쪽 화살표 48"/>
          <p:cNvSpPr/>
          <p:nvPr/>
        </p:nvSpPr>
        <p:spPr>
          <a:xfrm rot="5480478">
            <a:off x="4799369" y="3503136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303459" y="4453081"/>
            <a:ext cx="34614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만들기를 누르면 제목을 설정 후 공개 비공개 여부를 설정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시간 초 제한을 둘 수 도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kumimoji="0" lang="en-US" altLang="ko-KR" sz="1600" b="0" i="0" u="none" strike="noStrike" kern="1200" cap="none" spc="0" normalizeH="0" baseline="0" dirty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사진은 최대 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20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개로 제한 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</p:txBody>
      </p:sp>
      <p:sp>
        <p:nvSpPr>
          <p:cNvPr id="52" name="모서리가 둥근 직사각형 27"/>
          <p:cNvSpPr/>
          <p:nvPr/>
        </p:nvSpPr>
        <p:spPr>
          <a:xfrm>
            <a:off x="8302161" y="3901537"/>
            <a:ext cx="2898289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5480478">
            <a:off x="9444875" y="353009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368357" y="3965576"/>
            <a:ext cx="274943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완성 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마이보드에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가면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게임자료가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8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태블릿을 활용해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미러링하고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유아들과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활동을 해보아도 좋음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태블릿이 불가할 경우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컴퓨터로도 이용이 가능함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</p:txBody>
      </p:sp>
      <p:sp>
        <p:nvSpPr>
          <p:cNvPr id="56" name="타원 12"/>
          <p:cNvSpPr/>
          <p:nvPr/>
        </p:nvSpPr>
        <p:spPr>
          <a:xfrm>
            <a:off x="2403326" y="1950339"/>
            <a:ext cx="723439" cy="771545"/>
          </a:xfrm>
          <a:prstGeom prst="ellipse">
            <a:avLst/>
          </a:prstGeom>
          <a:solidFill>
            <a:srgbClr val="F9CBC5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wrap="none"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3500" b="1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 ▶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24948" y="1463040"/>
            <a:ext cx="1449051" cy="165210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24D716F3-99A1-492D-9E54-B28842810C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053" y="704836"/>
            <a:ext cx="10964354" cy="555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07847328" descr="EMB00001dd8bdd6">
            <a:extLst>
              <a:ext uri="{FF2B5EF4-FFF2-40B4-BE49-F238E27FC236}">
                <a16:creationId xmlns:a16="http://schemas.microsoft.com/office/drawing/2014/main" id="{4A4DFC02-24A6-4EA6-A46B-BED389655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0" t="13893" r="6293" b="11119"/>
          <a:stretch>
            <a:fillRect/>
          </a:stretch>
        </p:blipFill>
        <p:spPr bwMode="auto">
          <a:xfrm>
            <a:off x="7900227" y="1420799"/>
            <a:ext cx="3566825" cy="180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타원 15"/>
          <p:cNvSpPr/>
          <p:nvPr/>
        </p:nvSpPr>
        <p:spPr>
          <a:xfrm>
            <a:off x="1143631" y="1518863"/>
            <a:ext cx="4309056" cy="4798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52" name="모서리가 둥근 직사각형 27"/>
          <p:cNvSpPr/>
          <p:nvPr/>
        </p:nvSpPr>
        <p:spPr>
          <a:xfrm>
            <a:off x="7234206" y="1390400"/>
            <a:ext cx="4432861" cy="5055554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21554974">
            <a:off x="5599315" y="3437367"/>
            <a:ext cx="1282262" cy="6993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376309" y="2709467"/>
            <a:ext cx="41383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교실에서 친구들을 기다리면서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봄꽃 주제로 활동을 했을 때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주의 집중으로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sng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봄 꽃을 맞추는 활동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을 진행함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*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kumimoji="0" lang="ko-KR" altLang="en-US" sz="2000" b="0" i="0" u="sng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다양한 활동 주제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에도 활용 할 수 있음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30603" y="1553384"/>
            <a:ext cx="3692314" cy="387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 활용 예시</a:t>
            </a:r>
          </a:p>
        </p:txBody>
      </p:sp>
      <p:grpSp>
        <p:nvGrpSpPr>
          <p:cNvPr id="17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18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21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1</a:t>
                </a:r>
              </a:p>
            </p:txBody>
          </p:sp>
          <p:cxnSp>
            <p:nvCxnSpPr>
              <p:cNvPr id="22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20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3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444283" y="307156"/>
            <a:ext cx="460527" cy="636669"/>
          </a:xfrm>
          <a:prstGeom prst="rect">
            <a:avLst/>
          </a:prstGeom>
        </p:spPr>
      </p:pic>
      <p:pic>
        <p:nvPicPr>
          <p:cNvPr id="24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899346" y="249581"/>
            <a:ext cx="479228" cy="682291"/>
          </a:xfrm>
          <a:prstGeom prst="rect">
            <a:avLst/>
          </a:prstGeom>
        </p:spPr>
      </p:pic>
      <p:pic>
        <p:nvPicPr>
          <p:cNvPr id="25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341578" y="164185"/>
            <a:ext cx="492059" cy="461305"/>
          </a:xfrm>
          <a:prstGeom prst="rect">
            <a:avLst/>
          </a:prstGeom>
        </p:spPr>
      </p:pic>
      <p:pic>
        <p:nvPicPr>
          <p:cNvPr id="2" name="KakaoTalk_20240602_15565031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1250866" y="1988909"/>
            <a:ext cx="4094585" cy="38585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/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타원 7"/>
          <p:cNvSpPr/>
          <p:nvPr/>
        </p:nvSpPr>
        <p:spPr>
          <a:xfrm>
            <a:off x="3236231" y="1244799"/>
            <a:ext cx="3345822" cy="20469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811380" y="1971122"/>
            <a:ext cx="723439" cy="761924"/>
          </a:xfrm>
          <a:prstGeom prst="ellipse">
            <a:avLst/>
          </a:prstGeom>
          <a:solidFill>
            <a:srgbClr val="F9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3500" b="1">
                <a:solidFill>
                  <a:prstClr val="white"/>
                </a:solidFill>
              </a:rPr>
              <a:t> ▶</a:t>
            </a:r>
          </a:p>
        </p:txBody>
      </p:sp>
      <p:sp>
        <p:nvSpPr>
          <p:cNvPr id="16" name="타원 15"/>
          <p:cNvSpPr/>
          <p:nvPr/>
        </p:nvSpPr>
        <p:spPr>
          <a:xfrm>
            <a:off x="7717790" y="1206315"/>
            <a:ext cx="3884611" cy="210468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42692" y="1292905"/>
            <a:ext cx="1614004" cy="199885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89027" y="3851004"/>
            <a:ext cx="1811093" cy="2829801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44" name="오른쪽 화살표 43"/>
          <p:cNvSpPr/>
          <p:nvPr/>
        </p:nvSpPr>
        <p:spPr>
          <a:xfrm rot="5480478">
            <a:off x="1241060" y="347294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>
            <a:solidFill>
              <a:srgbClr val="C1E5B4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378923" y="4303804"/>
            <a:ext cx="22204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dirty="0"/>
              <a:t>사진 조각이</a:t>
            </a:r>
          </a:p>
          <a:p>
            <a:pPr algn="ctr">
              <a:defRPr/>
            </a:pPr>
            <a:r>
              <a:rPr lang="ko-KR" altLang="en-US" sz="1600" dirty="0"/>
              <a:t>다양한 방법을 </a:t>
            </a:r>
          </a:p>
          <a:p>
            <a:pPr algn="ctr">
              <a:defRPr/>
            </a:pPr>
            <a:r>
              <a:rPr lang="ko-KR" altLang="en-US" sz="1600" dirty="0"/>
              <a:t>이용해</a:t>
            </a:r>
          </a:p>
          <a:p>
            <a:pPr algn="ctr">
              <a:defRPr/>
            </a:pPr>
            <a:r>
              <a:rPr lang="ko-KR" altLang="en-US" sz="1600" dirty="0"/>
              <a:t>돌아다니면</a:t>
            </a:r>
          </a:p>
          <a:p>
            <a:pPr algn="ctr">
              <a:defRPr/>
            </a:pPr>
            <a:r>
              <a:rPr lang="ko-KR" altLang="en-US" sz="1600" dirty="0"/>
              <a:t>그 그림을 </a:t>
            </a:r>
          </a:p>
          <a:p>
            <a:pPr algn="ctr">
              <a:defRPr/>
            </a:pPr>
            <a:r>
              <a:rPr lang="ko-KR" altLang="en-US" sz="1600" dirty="0"/>
              <a:t>유아들이 문제를 </a:t>
            </a:r>
          </a:p>
          <a:p>
            <a:pPr algn="ctr">
              <a:defRPr/>
            </a:pPr>
            <a:r>
              <a:rPr lang="ko-KR" altLang="en-US" sz="1600" dirty="0"/>
              <a:t>맞추는 게임</a:t>
            </a:r>
            <a:endParaRPr lang="en-US" altLang="ko-KR" sz="1600" dirty="0"/>
          </a:p>
        </p:txBody>
      </p:sp>
      <p:sp>
        <p:nvSpPr>
          <p:cNvPr id="48" name="모서리가 둥근 직사각형 27"/>
          <p:cNvSpPr/>
          <p:nvPr/>
        </p:nvSpPr>
        <p:spPr>
          <a:xfrm>
            <a:off x="3233320" y="3891915"/>
            <a:ext cx="3425702" cy="2801900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9" name="오른쪽 화살표 48"/>
          <p:cNvSpPr/>
          <p:nvPr/>
        </p:nvSpPr>
        <p:spPr>
          <a:xfrm rot="5480478">
            <a:off x="4799369" y="3530093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317645" y="4457761"/>
            <a:ext cx="33394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만들기를 누르고 제목을 설정 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공개 비공개 여부를 설정함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시간 초 제한을 둘 수 도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조각 그림 효과를 </a:t>
            </a: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고를 수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있으며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사진은 최대 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20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장</a:t>
            </a: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설정할 수 있음</a:t>
            </a:r>
            <a:r>
              <a:rPr lang="en-US" altLang="ko-KR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</p:txBody>
      </p:sp>
      <p:sp>
        <p:nvSpPr>
          <p:cNvPr id="52" name="모서리가 둥근 직사각형 27"/>
          <p:cNvSpPr/>
          <p:nvPr/>
        </p:nvSpPr>
        <p:spPr>
          <a:xfrm>
            <a:off x="8315636" y="3901537"/>
            <a:ext cx="2898289" cy="2774650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5480478">
            <a:off x="9444875" y="353009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315636" y="4255148"/>
            <a:ext cx="28982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완성 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마이보드에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가면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게임자료가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컴퓨터를 활용해서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 전 조금의 수수께끼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시간을 가져 집중이 잘됨</a:t>
            </a:r>
            <a:r>
              <a:rPr lang="en-US" altLang="ko-KR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6" name="타원 12"/>
          <p:cNvSpPr/>
          <p:nvPr/>
        </p:nvSpPr>
        <p:spPr>
          <a:xfrm>
            <a:off x="2403326" y="1950339"/>
            <a:ext cx="723439" cy="771545"/>
          </a:xfrm>
          <a:prstGeom prst="ellipse">
            <a:avLst/>
          </a:prstGeom>
          <a:solidFill>
            <a:srgbClr val="F9CBC5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wrap="none"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3500" b="1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 ▶</a:t>
            </a:r>
          </a:p>
        </p:txBody>
      </p:sp>
      <p:grpSp>
        <p:nvGrpSpPr>
          <p:cNvPr id="29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30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2</a:t>
                </a:r>
              </a:p>
            </p:txBody>
          </p:sp>
          <p:cxnSp>
            <p:nvCxnSpPr>
              <p:cNvPr id="33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31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34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444283" y="307156"/>
            <a:ext cx="460527" cy="636669"/>
          </a:xfrm>
          <a:prstGeom prst="rect">
            <a:avLst/>
          </a:prstGeom>
        </p:spPr>
      </p:pic>
      <p:pic>
        <p:nvPicPr>
          <p:cNvPr id="45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899346" y="249581"/>
            <a:ext cx="479228" cy="682291"/>
          </a:xfrm>
          <a:prstGeom prst="rect">
            <a:avLst/>
          </a:prstGeom>
        </p:spPr>
      </p:pic>
      <p:pic>
        <p:nvPicPr>
          <p:cNvPr id="51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341578" y="164185"/>
            <a:ext cx="492059" cy="46130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445991" y="1386322"/>
            <a:ext cx="2929024" cy="181130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10"/>
          <a:srcRect t="2450"/>
          <a:stretch>
            <a:fillRect/>
          </a:stretch>
        </p:blipFill>
        <p:spPr>
          <a:xfrm>
            <a:off x="711891" y="1486638"/>
            <a:ext cx="1420282" cy="1631030"/>
          </a:xfrm>
          <a:prstGeom prst="rect">
            <a:avLst/>
          </a:prstGeom>
        </p:spPr>
      </p:pic>
      <p:pic>
        <p:nvPicPr>
          <p:cNvPr id="6" name="KakaoTalk_20240526_17012402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11"/>
          <a:stretch>
            <a:fillRect/>
          </a:stretch>
        </p:blipFill>
        <p:spPr>
          <a:xfrm>
            <a:off x="7886059" y="1375694"/>
            <a:ext cx="3511376" cy="17659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타원 15"/>
          <p:cNvSpPr/>
          <p:nvPr/>
        </p:nvSpPr>
        <p:spPr>
          <a:xfrm>
            <a:off x="1011806" y="1514194"/>
            <a:ext cx="4288327" cy="4798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52" name="모서리가 둥근 직사각형 27"/>
          <p:cNvSpPr/>
          <p:nvPr/>
        </p:nvSpPr>
        <p:spPr>
          <a:xfrm>
            <a:off x="7234205" y="1385731"/>
            <a:ext cx="4356662" cy="5055554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21554974">
            <a:off x="5457202" y="3432944"/>
            <a:ext cx="1505649" cy="6993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371169" y="2636235"/>
            <a:ext cx="406729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봄꽃 주제로 활동을 했을 때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주의집중으로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봄 꽃을 맞추는 활동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심화된 과정으로 진행함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altLang="ko-KR" sz="2000" dirty="0">
                <a:solidFill>
                  <a:srgbClr val="000000"/>
                </a:solidFill>
                <a:ea typeface="맑은 고딕"/>
                <a:cs typeface="맑은 고딕"/>
              </a:rPr>
              <a:t>*</a:t>
            </a:r>
            <a:r>
              <a:rPr lang="ko-KR" altLang="en-US" sz="2000" dirty="0">
                <a:solidFill>
                  <a:srgbClr val="000000"/>
                </a:solidFill>
                <a:ea typeface="맑은 고딕"/>
                <a:cs typeface="맑은 고딕"/>
              </a:rPr>
              <a:t> </a:t>
            </a:r>
            <a:r>
              <a:rPr lang="ko-KR" altLang="en-US" sz="2000" u="sng" dirty="0">
                <a:solidFill>
                  <a:srgbClr val="FF0000"/>
                </a:solidFill>
                <a:ea typeface="맑은 고딕"/>
                <a:cs typeface="맑은 고딕"/>
              </a:rPr>
              <a:t>다양한 활동 주제</a:t>
            </a:r>
            <a:r>
              <a:rPr lang="ko-KR" altLang="en-US" sz="2000" dirty="0">
                <a:solidFill>
                  <a:srgbClr val="000000"/>
                </a:solidFill>
                <a:ea typeface="맑은 고딕"/>
                <a:cs typeface="맑은 고딕"/>
              </a:rPr>
              <a:t>에도 활용 할 수 있음</a:t>
            </a:r>
            <a:r>
              <a:rPr lang="en-US" altLang="ko-KR" sz="2000" dirty="0">
                <a:solidFill>
                  <a:srgbClr val="000000"/>
                </a:solidFill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130603" y="1553384"/>
            <a:ext cx="3692314" cy="387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 활용 예시</a:t>
            </a:r>
          </a:p>
        </p:txBody>
      </p:sp>
      <p:grpSp>
        <p:nvGrpSpPr>
          <p:cNvPr id="17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18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21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2</a:t>
                </a:r>
              </a:p>
            </p:txBody>
          </p:sp>
          <p:cxnSp>
            <p:nvCxnSpPr>
              <p:cNvPr id="22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20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3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507879" y="365821"/>
            <a:ext cx="460527" cy="636669"/>
          </a:xfrm>
          <a:prstGeom prst="rect">
            <a:avLst/>
          </a:prstGeom>
        </p:spPr>
      </p:pic>
      <p:pic>
        <p:nvPicPr>
          <p:cNvPr id="24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962942" y="308246"/>
            <a:ext cx="479228" cy="682291"/>
          </a:xfrm>
          <a:prstGeom prst="rect">
            <a:avLst/>
          </a:prstGeom>
        </p:spPr>
      </p:pic>
      <p:pic>
        <p:nvPicPr>
          <p:cNvPr id="25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405174" y="222850"/>
            <a:ext cx="492059" cy="461305"/>
          </a:xfrm>
          <a:prstGeom prst="rect">
            <a:avLst/>
          </a:prstGeom>
        </p:spPr>
      </p:pic>
      <p:pic>
        <p:nvPicPr>
          <p:cNvPr id="2" name="KakaoTalk_20240602_15545740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1157106" y="1963673"/>
            <a:ext cx="3948293" cy="39733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타원 7"/>
          <p:cNvSpPr/>
          <p:nvPr/>
        </p:nvSpPr>
        <p:spPr>
          <a:xfrm>
            <a:off x="3236231" y="1244799"/>
            <a:ext cx="3345822" cy="20469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811380" y="1971122"/>
            <a:ext cx="723439" cy="761924"/>
          </a:xfrm>
          <a:prstGeom prst="ellipse">
            <a:avLst/>
          </a:prstGeom>
          <a:solidFill>
            <a:srgbClr val="F9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3500" b="1">
                <a:solidFill>
                  <a:prstClr val="white"/>
                </a:solidFill>
              </a:rPr>
              <a:t> ▶</a:t>
            </a:r>
          </a:p>
        </p:txBody>
      </p:sp>
      <p:sp>
        <p:nvSpPr>
          <p:cNvPr id="16" name="타원 15"/>
          <p:cNvSpPr/>
          <p:nvPr/>
        </p:nvSpPr>
        <p:spPr>
          <a:xfrm>
            <a:off x="7717790" y="1206315"/>
            <a:ext cx="3884611" cy="210468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42692" y="1292905"/>
            <a:ext cx="1614004" cy="199885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89027" y="3854008"/>
            <a:ext cx="1811093" cy="254441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44" name="오른쪽 화살표 43"/>
          <p:cNvSpPr/>
          <p:nvPr/>
        </p:nvSpPr>
        <p:spPr>
          <a:xfrm rot="5480478">
            <a:off x="1241060" y="347294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>
            <a:solidFill>
              <a:srgbClr val="C1E5B4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528138" y="4221744"/>
            <a:ext cx="193617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dirty="0"/>
              <a:t>단어가 </a:t>
            </a:r>
          </a:p>
          <a:p>
            <a:pPr algn="ctr">
              <a:defRPr/>
            </a:pPr>
            <a:r>
              <a:rPr lang="ko-KR" altLang="en-US" sz="1600" dirty="0"/>
              <a:t>날아다니면 </a:t>
            </a:r>
          </a:p>
          <a:p>
            <a:pPr algn="ctr">
              <a:defRPr/>
            </a:pPr>
            <a:r>
              <a:rPr lang="ko-KR" altLang="en-US" sz="1600" dirty="0"/>
              <a:t>교사가 스피드를 조절하며</a:t>
            </a:r>
          </a:p>
          <a:p>
            <a:pPr algn="ctr">
              <a:defRPr/>
            </a:pPr>
            <a:r>
              <a:rPr lang="ko-KR" altLang="en-US" sz="1600" dirty="0"/>
              <a:t>지나가는 단어를 </a:t>
            </a:r>
          </a:p>
          <a:p>
            <a:pPr algn="ctr">
              <a:defRPr/>
            </a:pPr>
            <a:r>
              <a:rPr lang="ko-KR" altLang="en-US" sz="1600" dirty="0"/>
              <a:t>유아들이 맞추는</a:t>
            </a:r>
          </a:p>
          <a:p>
            <a:pPr algn="ctr">
              <a:defRPr/>
            </a:pPr>
            <a:r>
              <a:rPr lang="ko-KR" altLang="en-US" sz="1600" dirty="0"/>
              <a:t>게임</a:t>
            </a:r>
            <a:endParaRPr lang="en-US" altLang="ko-KR" sz="1600" dirty="0"/>
          </a:p>
        </p:txBody>
      </p:sp>
      <p:sp>
        <p:nvSpPr>
          <p:cNvPr id="48" name="모서리가 둥근 직사각형 27"/>
          <p:cNvSpPr/>
          <p:nvPr/>
        </p:nvSpPr>
        <p:spPr>
          <a:xfrm>
            <a:off x="3291048" y="3891915"/>
            <a:ext cx="3302380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9" name="오른쪽 화살표 48"/>
          <p:cNvSpPr/>
          <p:nvPr/>
        </p:nvSpPr>
        <p:spPr>
          <a:xfrm rot="5480478">
            <a:off x="4799369" y="3530093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207845" y="4182591"/>
            <a:ext cx="3513952" cy="2042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만들기를 누르면 제목을 설정 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공개 비공개 여부를 설정함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아이콘의 종류 변경 가능하며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배경 색깔 설정 가능함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kumimoji="0" lang="en-US" altLang="ko-KR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단어는 최대 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20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개 가능함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* 6</a:t>
            </a:r>
            <a:r>
              <a:rPr lang="ko-KR" altLang="en-US" sz="160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세의 경우 단어 아이콘으로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힌트 가능함</a:t>
            </a:r>
            <a:r>
              <a:rPr lang="en-US" altLang="ko-KR" sz="160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  <a:endParaRPr kumimoji="0" lang="ko-KR" altLang="en-US" sz="1600" b="0" i="0" u="none" strike="noStrike" kern="1200" cap="none" spc="0" normalizeH="0" baseline="0" dirty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2" name="모서리가 둥근 직사각형 27"/>
          <p:cNvSpPr/>
          <p:nvPr/>
        </p:nvSpPr>
        <p:spPr>
          <a:xfrm>
            <a:off x="8297681" y="3922818"/>
            <a:ext cx="2898289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5480478">
            <a:off x="9444875" y="353009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562109" y="4197927"/>
            <a:ext cx="24353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완성 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마이보드에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가면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게임자료가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컴퓨터를 활용하여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쉽게 집중하고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단어를 알고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글자에 관심을 보임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6" name="타원 12"/>
          <p:cNvSpPr/>
          <p:nvPr/>
        </p:nvSpPr>
        <p:spPr>
          <a:xfrm>
            <a:off x="2403326" y="1950339"/>
            <a:ext cx="723439" cy="771545"/>
          </a:xfrm>
          <a:prstGeom prst="ellipse">
            <a:avLst/>
          </a:prstGeom>
          <a:solidFill>
            <a:srgbClr val="F9CBC5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wrap="none"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3500" b="1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 ▶</a:t>
            </a:r>
          </a:p>
        </p:txBody>
      </p:sp>
      <p:grpSp>
        <p:nvGrpSpPr>
          <p:cNvPr id="29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30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3</a:t>
                </a:r>
              </a:p>
            </p:txBody>
          </p:sp>
          <p:cxnSp>
            <p:nvCxnSpPr>
              <p:cNvPr id="33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31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34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444283" y="307156"/>
            <a:ext cx="460527" cy="636669"/>
          </a:xfrm>
          <a:prstGeom prst="rect">
            <a:avLst/>
          </a:prstGeom>
        </p:spPr>
      </p:pic>
      <p:pic>
        <p:nvPicPr>
          <p:cNvPr id="45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899346" y="249581"/>
            <a:ext cx="479228" cy="682291"/>
          </a:xfrm>
          <a:prstGeom prst="rect">
            <a:avLst/>
          </a:prstGeom>
        </p:spPr>
      </p:pic>
      <p:pic>
        <p:nvPicPr>
          <p:cNvPr id="51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341578" y="164185"/>
            <a:ext cx="492059" cy="461305"/>
          </a:xfrm>
          <a:prstGeom prst="rect">
            <a:avLst/>
          </a:prstGeom>
        </p:spPr>
      </p:pic>
      <p:pic>
        <p:nvPicPr>
          <p:cNvPr id="2" name="KakaoTalk_20240526_17010034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7939640" y="1328496"/>
            <a:ext cx="3424182" cy="189996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709532" y="1496654"/>
            <a:ext cx="1441181" cy="164059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439423" y="1328496"/>
            <a:ext cx="3004860" cy="18965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4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타원 15"/>
          <p:cNvSpPr/>
          <p:nvPr/>
        </p:nvSpPr>
        <p:spPr>
          <a:xfrm>
            <a:off x="1011806" y="1514194"/>
            <a:ext cx="4390527" cy="4798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52" name="모서리가 둥근 직사각형 27"/>
          <p:cNvSpPr/>
          <p:nvPr/>
        </p:nvSpPr>
        <p:spPr>
          <a:xfrm>
            <a:off x="7234206" y="1390400"/>
            <a:ext cx="4390527" cy="5055554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20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21554974">
            <a:off x="5689381" y="3430612"/>
            <a:ext cx="1397493" cy="6993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376309" y="1820411"/>
            <a:ext cx="40706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3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월에 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7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세의 경우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한글 읽기가 가능하여 부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-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웅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퀴즈 활동을 진행을 하였고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유치원 관련 단어 맞추기로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주의집중을 시킬 수 있었음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이 외에 </a:t>
            </a:r>
            <a:r>
              <a:rPr kumimoji="0" lang="ko-KR" altLang="en-US" sz="2000" b="0" i="0" u="sng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다양한 주제로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활용할 수 있고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한글을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배울 수 있어서 단어에 대해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흥미를 가짐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285750" indent="-28575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/>
              <a:buChar char="•"/>
              <a:defRPr/>
            </a:pP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* 6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세의 경우 아이콘을 조절하여 글자의 힌트를 줄 수 있어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난이도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조절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가능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30603" y="1553384"/>
            <a:ext cx="3692314" cy="387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 활용 예시</a:t>
            </a:r>
          </a:p>
        </p:txBody>
      </p:sp>
      <p:grpSp>
        <p:nvGrpSpPr>
          <p:cNvPr id="17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18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21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3</a:t>
                </a:r>
              </a:p>
            </p:txBody>
          </p:sp>
          <p:cxnSp>
            <p:nvCxnSpPr>
              <p:cNvPr id="22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20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3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507879" y="365821"/>
            <a:ext cx="460527" cy="636669"/>
          </a:xfrm>
          <a:prstGeom prst="rect">
            <a:avLst/>
          </a:prstGeom>
        </p:spPr>
      </p:pic>
      <p:pic>
        <p:nvPicPr>
          <p:cNvPr id="24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962942" y="308246"/>
            <a:ext cx="479228" cy="682291"/>
          </a:xfrm>
          <a:prstGeom prst="rect">
            <a:avLst/>
          </a:prstGeom>
        </p:spPr>
      </p:pic>
      <p:pic>
        <p:nvPicPr>
          <p:cNvPr id="25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405174" y="222850"/>
            <a:ext cx="492059" cy="461305"/>
          </a:xfrm>
          <a:prstGeom prst="rect">
            <a:avLst/>
          </a:prstGeom>
        </p:spPr>
      </p:pic>
      <p:pic>
        <p:nvPicPr>
          <p:cNvPr id="3" name="KakaoTalk_20240602_15540730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1156874" y="2062261"/>
            <a:ext cx="4153001" cy="38482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타원 7"/>
          <p:cNvSpPr/>
          <p:nvPr/>
        </p:nvSpPr>
        <p:spPr>
          <a:xfrm>
            <a:off x="3236231" y="1244799"/>
            <a:ext cx="3345822" cy="20469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811380" y="1971122"/>
            <a:ext cx="723439" cy="761924"/>
          </a:xfrm>
          <a:prstGeom prst="ellipse">
            <a:avLst/>
          </a:prstGeom>
          <a:solidFill>
            <a:srgbClr val="F9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3500" b="1">
                <a:solidFill>
                  <a:prstClr val="white"/>
                </a:solidFill>
              </a:rPr>
              <a:t> ▶</a:t>
            </a:r>
          </a:p>
        </p:txBody>
      </p:sp>
      <p:sp>
        <p:nvSpPr>
          <p:cNvPr id="16" name="타원 15"/>
          <p:cNvSpPr/>
          <p:nvPr/>
        </p:nvSpPr>
        <p:spPr>
          <a:xfrm>
            <a:off x="7717790" y="1206315"/>
            <a:ext cx="3884611" cy="210468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42692" y="1292905"/>
            <a:ext cx="1614004" cy="199885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89027" y="3854008"/>
            <a:ext cx="1811093" cy="254441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44" name="오른쪽 화살표 43"/>
          <p:cNvSpPr/>
          <p:nvPr/>
        </p:nvSpPr>
        <p:spPr>
          <a:xfrm rot="5480478">
            <a:off x="1241060" y="347294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>
            <a:solidFill>
              <a:srgbClr val="C1E5B4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471944" y="4327001"/>
            <a:ext cx="208431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dirty="0"/>
              <a:t>그림을 보면서 </a:t>
            </a:r>
          </a:p>
          <a:p>
            <a:pPr algn="ctr">
              <a:defRPr/>
            </a:pPr>
            <a:r>
              <a:rPr lang="ko-KR" altLang="en-US" sz="1600" dirty="0"/>
              <a:t>틀린 그림을 </a:t>
            </a:r>
          </a:p>
          <a:p>
            <a:pPr algn="ctr">
              <a:defRPr/>
            </a:pPr>
            <a:r>
              <a:rPr lang="ko-KR" altLang="en-US" sz="1600" dirty="0"/>
              <a:t>클릭해서 </a:t>
            </a:r>
          </a:p>
          <a:p>
            <a:pPr algn="ctr">
              <a:defRPr/>
            </a:pPr>
            <a:r>
              <a:rPr lang="ko-KR" altLang="en-US" sz="1600" dirty="0"/>
              <a:t>유아들이 </a:t>
            </a:r>
          </a:p>
          <a:p>
            <a:pPr algn="ctr">
              <a:defRPr/>
            </a:pPr>
            <a:r>
              <a:rPr lang="ko-KR" altLang="en-US" sz="1600" dirty="0"/>
              <a:t>맞추는 게임</a:t>
            </a:r>
            <a:endParaRPr lang="en-US" altLang="ko-KR" sz="1600" dirty="0"/>
          </a:p>
        </p:txBody>
      </p:sp>
      <p:sp>
        <p:nvSpPr>
          <p:cNvPr id="48" name="모서리가 둥근 직사각형 27"/>
          <p:cNvSpPr/>
          <p:nvPr/>
        </p:nvSpPr>
        <p:spPr>
          <a:xfrm>
            <a:off x="3333314" y="3965879"/>
            <a:ext cx="3345822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9" name="오른쪽 화살표 48"/>
          <p:cNvSpPr/>
          <p:nvPr/>
        </p:nvSpPr>
        <p:spPr>
          <a:xfrm rot="5480478">
            <a:off x="4799369" y="3530093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396472" y="4230055"/>
            <a:ext cx="33020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만들기를 누르면 제목을 설정 후 공개 비공개 여부를 설정함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시간초가 설정할 수 있으며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,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다른 그림은 자신이 직접 다르게 만들어 사진을 넣어야 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kumimoji="0" lang="en-US" altLang="ko-KR" sz="1600" b="0" i="0" u="none" strike="noStrike" kern="1200" cap="none" spc="0" normalizeH="0" baseline="0" dirty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비교 사진 위에 틀린 부분을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동그라미로 표시 해야함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2" name="모서리가 둥근 직사각형 27"/>
          <p:cNvSpPr/>
          <p:nvPr/>
        </p:nvSpPr>
        <p:spPr>
          <a:xfrm>
            <a:off x="7842873" y="3901537"/>
            <a:ext cx="3612529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5480478">
            <a:off x="9444875" y="353009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982852" y="3983833"/>
            <a:ext cx="35241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완성 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마이보드에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가면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게임자료가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태블릿을 활용해 </a:t>
            </a: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미러링하고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endParaRPr kumimoji="0" lang="en-US" altLang="ko-KR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유아들과 활동을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해보아도 좋고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컴퓨터를 이용해서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활용해도 좋음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</p:txBody>
      </p:sp>
      <p:sp>
        <p:nvSpPr>
          <p:cNvPr id="56" name="타원 12"/>
          <p:cNvSpPr/>
          <p:nvPr/>
        </p:nvSpPr>
        <p:spPr>
          <a:xfrm>
            <a:off x="2403326" y="1950339"/>
            <a:ext cx="723439" cy="771545"/>
          </a:xfrm>
          <a:prstGeom prst="ellipse">
            <a:avLst/>
          </a:prstGeom>
          <a:solidFill>
            <a:srgbClr val="F9CBC5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wrap="none"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3500" b="1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 ▶</a:t>
            </a:r>
          </a:p>
        </p:txBody>
      </p:sp>
      <p:grpSp>
        <p:nvGrpSpPr>
          <p:cNvPr id="29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30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4</a:t>
                </a:r>
              </a:p>
            </p:txBody>
          </p:sp>
          <p:cxnSp>
            <p:nvCxnSpPr>
              <p:cNvPr id="33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31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34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453519" y="307156"/>
            <a:ext cx="460527" cy="636669"/>
          </a:xfrm>
          <a:prstGeom prst="rect">
            <a:avLst/>
          </a:prstGeom>
        </p:spPr>
      </p:pic>
      <p:pic>
        <p:nvPicPr>
          <p:cNvPr id="45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908582" y="249581"/>
            <a:ext cx="479228" cy="682291"/>
          </a:xfrm>
          <a:prstGeom prst="rect">
            <a:avLst/>
          </a:prstGeom>
        </p:spPr>
      </p:pic>
      <p:pic>
        <p:nvPicPr>
          <p:cNvPr id="51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350814" y="164185"/>
            <a:ext cx="492059" cy="461305"/>
          </a:xfrm>
          <a:prstGeom prst="rect">
            <a:avLst/>
          </a:prstGeom>
        </p:spPr>
      </p:pic>
      <p:pic>
        <p:nvPicPr>
          <p:cNvPr id="2" name="KakaoTalk_20240526_17003107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7982852" y="1308280"/>
            <a:ext cx="3354486" cy="190075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718898" y="1466753"/>
            <a:ext cx="1458538" cy="158381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448196" y="1318386"/>
            <a:ext cx="2922242" cy="18906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7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타원 15"/>
          <p:cNvSpPr/>
          <p:nvPr/>
        </p:nvSpPr>
        <p:spPr>
          <a:xfrm>
            <a:off x="1011806" y="1514194"/>
            <a:ext cx="4398394" cy="4798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52" name="모서리가 둥근 직사각형 27"/>
          <p:cNvSpPr/>
          <p:nvPr/>
        </p:nvSpPr>
        <p:spPr>
          <a:xfrm>
            <a:off x="7129710" y="1390400"/>
            <a:ext cx="4469623" cy="5055554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21554974">
            <a:off x="5802547" y="3435886"/>
            <a:ext cx="1056267" cy="6993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66673" y="2086672"/>
            <a:ext cx="422259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3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월에 유치원 교실 환경을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알아보기 위해서 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6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세에게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주의집중 활동으로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틀린 그림 찾기를 진행함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*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이 외에 </a:t>
            </a:r>
            <a:r>
              <a:rPr lang="ko-KR" altLang="en-US" sz="2000" u="sng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다양한 주제로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활용할 수 있고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관찰력과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집중력을 높이기에 좋음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*7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세의  경우 마우스를 조절하여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자신이 직접 틀린 그림 찾기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활동을 만들 수 있음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30603" y="1553384"/>
            <a:ext cx="3692314" cy="360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 활용 예시</a:t>
            </a:r>
          </a:p>
        </p:txBody>
      </p:sp>
      <p:grpSp>
        <p:nvGrpSpPr>
          <p:cNvPr id="17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18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21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4</a:t>
                </a:r>
              </a:p>
            </p:txBody>
          </p:sp>
          <p:cxnSp>
            <p:nvCxnSpPr>
              <p:cNvPr id="22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20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3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507879" y="365821"/>
            <a:ext cx="460527" cy="636669"/>
          </a:xfrm>
          <a:prstGeom prst="rect">
            <a:avLst/>
          </a:prstGeom>
        </p:spPr>
      </p:pic>
      <p:pic>
        <p:nvPicPr>
          <p:cNvPr id="24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962942" y="308246"/>
            <a:ext cx="479228" cy="682291"/>
          </a:xfrm>
          <a:prstGeom prst="rect">
            <a:avLst/>
          </a:prstGeom>
        </p:spPr>
      </p:pic>
      <p:pic>
        <p:nvPicPr>
          <p:cNvPr id="25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405174" y="222850"/>
            <a:ext cx="492059" cy="461305"/>
          </a:xfrm>
          <a:prstGeom prst="rect">
            <a:avLst/>
          </a:prstGeom>
        </p:spPr>
      </p:pic>
      <p:pic>
        <p:nvPicPr>
          <p:cNvPr id="5" name="KakaoTalk_20240602_15573667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1126584" y="2003451"/>
            <a:ext cx="4131215" cy="39262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3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타원 7"/>
          <p:cNvSpPr/>
          <p:nvPr/>
        </p:nvSpPr>
        <p:spPr>
          <a:xfrm>
            <a:off x="3236231" y="1244799"/>
            <a:ext cx="3345822" cy="20469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811380" y="1971122"/>
            <a:ext cx="723439" cy="761924"/>
          </a:xfrm>
          <a:prstGeom prst="ellipse">
            <a:avLst/>
          </a:prstGeom>
          <a:solidFill>
            <a:srgbClr val="F9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3500" b="1">
                <a:solidFill>
                  <a:prstClr val="white"/>
                </a:solidFill>
              </a:rPr>
              <a:t> ▶</a:t>
            </a:r>
          </a:p>
        </p:txBody>
      </p:sp>
      <p:sp>
        <p:nvSpPr>
          <p:cNvPr id="16" name="타원 15"/>
          <p:cNvSpPr/>
          <p:nvPr/>
        </p:nvSpPr>
        <p:spPr>
          <a:xfrm>
            <a:off x="7717790" y="1206315"/>
            <a:ext cx="3884611" cy="210468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42692" y="1292905"/>
            <a:ext cx="1614004" cy="199885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89027" y="3854008"/>
            <a:ext cx="1811093" cy="254441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44" name="오른쪽 화살표 43"/>
          <p:cNvSpPr/>
          <p:nvPr/>
        </p:nvSpPr>
        <p:spPr>
          <a:xfrm rot="5480478">
            <a:off x="1241060" y="347294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>
            <a:solidFill>
              <a:srgbClr val="C1E5B4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421671" y="4506046"/>
            <a:ext cx="21837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dirty="0"/>
              <a:t>여러 단어들을 </a:t>
            </a:r>
          </a:p>
          <a:p>
            <a:pPr algn="ctr">
              <a:defRPr/>
            </a:pPr>
            <a:r>
              <a:rPr lang="ko-KR" altLang="en-US" sz="1600" dirty="0"/>
              <a:t>보면서 힌트에 맞춰 </a:t>
            </a:r>
          </a:p>
          <a:p>
            <a:pPr algn="ctr">
              <a:defRPr/>
            </a:pPr>
            <a:r>
              <a:rPr lang="ko-KR" altLang="en-US" sz="1600" dirty="0"/>
              <a:t>단어를 유아들이 </a:t>
            </a:r>
          </a:p>
          <a:p>
            <a:pPr algn="ctr">
              <a:defRPr/>
            </a:pPr>
            <a:r>
              <a:rPr lang="ko-KR" altLang="en-US" sz="1600" dirty="0"/>
              <a:t>맞추는 게임</a:t>
            </a:r>
            <a:endParaRPr lang="en-US" altLang="ko-KR" sz="1600" dirty="0"/>
          </a:p>
        </p:txBody>
      </p:sp>
      <p:sp>
        <p:nvSpPr>
          <p:cNvPr id="48" name="모서리가 둥근 직사각형 27"/>
          <p:cNvSpPr/>
          <p:nvPr/>
        </p:nvSpPr>
        <p:spPr>
          <a:xfrm>
            <a:off x="3252562" y="3891915"/>
            <a:ext cx="3408213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9" name="오른쪽 화살표 48"/>
          <p:cNvSpPr/>
          <p:nvPr/>
        </p:nvSpPr>
        <p:spPr>
          <a:xfrm rot="5480478">
            <a:off x="4799369" y="3530093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332450" y="4414117"/>
            <a:ext cx="3312083" cy="1556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만들기를 누르면 제목을 설정 후 공개 비공개 여부를 설정함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시간과 초를 설정할 수 있으며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,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정답을 쓰고 힌트를 작성 해야함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kumimoji="0" lang="en-US" altLang="ko-KR" sz="1600" b="0" i="0" u="none" strike="noStrike" kern="1200" cap="none" spc="0" normalizeH="0" baseline="0" dirty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최대 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40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문제까지 만들 수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</p:txBody>
      </p:sp>
      <p:sp>
        <p:nvSpPr>
          <p:cNvPr id="52" name="모서리가 둥근 직사각형 27"/>
          <p:cNvSpPr/>
          <p:nvPr/>
        </p:nvSpPr>
        <p:spPr>
          <a:xfrm>
            <a:off x="8302161" y="3901537"/>
            <a:ext cx="2898289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5480478">
            <a:off x="9444875" y="353009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468047" y="4035619"/>
            <a:ext cx="25473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완성 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마이보드에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가면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게임자료가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컴퓨터로 활용하기 좋고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3,4</a:t>
            </a: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세의 경우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힌트를 읽어주고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수수께끼 형태로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활동해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도 좋음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6" name="타원 12"/>
          <p:cNvSpPr/>
          <p:nvPr/>
        </p:nvSpPr>
        <p:spPr>
          <a:xfrm>
            <a:off x="2403326" y="1950339"/>
            <a:ext cx="723439" cy="771545"/>
          </a:xfrm>
          <a:prstGeom prst="ellipse">
            <a:avLst/>
          </a:prstGeom>
          <a:solidFill>
            <a:srgbClr val="F9CBC5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wrap="none"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3500" b="1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 ▶</a:t>
            </a:r>
          </a:p>
        </p:txBody>
      </p:sp>
      <p:grpSp>
        <p:nvGrpSpPr>
          <p:cNvPr id="29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30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5</a:t>
                </a:r>
              </a:p>
            </p:txBody>
          </p:sp>
          <p:cxnSp>
            <p:nvCxnSpPr>
              <p:cNvPr id="33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31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34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444283" y="307156"/>
            <a:ext cx="460527" cy="636669"/>
          </a:xfrm>
          <a:prstGeom prst="rect">
            <a:avLst/>
          </a:prstGeom>
        </p:spPr>
      </p:pic>
      <p:pic>
        <p:nvPicPr>
          <p:cNvPr id="45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899346" y="249581"/>
            <a:ext cx="479228" cy="682291"/>
          </a:xfrm>
          <a:prstGeom prst="rect">
            <a:avLst/>
          </a:prstGeom>
        </p:spPr>
      </p:pic>
      <p:pic>
        <p:nvPicPr>
          <p:cNvPr id="51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341578" y="164185"/>
            <a:ext cx="492059" cy="461305"/>
          </a:xfrm>
          <a:prstGeom prst="rect">
            <a:avLst/>
          </a:prstGeom>
        </p:spPr>
      </p:pic>
      <p:pic>
        <p:nvPicPr>
          <p:cNvPr id="2" name="KakaoTalk_20240526_16591966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7946983" y="1292653"/>
            <a:ext cx="3409496" cy="193192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942592" y="1567000"/>
            <a:ext cx="1457528" cy="165758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374457" y="1351569"/>
            <a:ext cx="3083680" cy="17934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타원 15"/>
          <p:cNvSpPr/>
          <p:nvPr/>
        </p:nvSpPr>
        <p:spPr>
          <a:xfrm>
            <a:off x="1011806" y="1514194"/>
            <a:ext cx="4618527" cy="4798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52" name="모서리가 둥근 직사각형 27"/>
          <p:cNvSpPr/>
          <p:nvPr/>
        </p:nvSpPr>
        <p:spPr>
          <a:xfrm>
            <a:off x="7234206" y="1390400"/>
            <a:ext cx="4441327" cy="5055554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21554974">
            <a:off x="5904136" y="3435887"/>
            <a:ext cx="1056267" cy="6993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371169" y="2769912"/>
            <a:ext cx="411809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동물 주제 </a:t>
            </a:r>
            <a:r>
              <a:rPr kumimoji="0" lang="ko-KR" altLang="en-US" sz="20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전개중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주의 집중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활동으로 동물 낱말 맞추기를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진행함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*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이 외에 </a:t>
            </a:r>
            <a:r>
              <a:rPr lang="ko-KR" altLang="en-US" sz="2000" u="sng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다양한 주제로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활용할 수 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있고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단어를 써보며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글자도 배울 수 있음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30603" y="1553384"/>
            <a:ext cx="3692314" cy="387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 활용 예시</a:t>
            </a:r>
          </a:p>
        </p:txBody>
      </p:sp>
      <p:grpSp>
        <p:nvGrpSpPr>
          <p:cNvPr id="17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18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21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5</a:t>
                </a:r>
              </a:p>
            </p:txBody>
          </p:sp>
          <p:cxnSp>
            <p:nvCxnSpPr>
              <p:cNvPr id="22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20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3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507879" y="365821"/>
            <a:ext cx="460527" cy="636669"/>
          </a:xfrm>
          <a:prstGeom prst="rect">
            <a:avLst/>
          </a:prstGeom>
        </p:spPr>
      </p:pic>
      <p:pic>
        <p:nvPicPr>
          <p:cNvPr id="24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962942" y="308246"/>
            <a:ext cx="479228" cy="682291"/>
          </a:xfrm>
          <a:prstGeom prst="rect">
            <a:avLst/>
          </a:prstGeom>
        </p:spPr>
      </p:pic>
      <p:pic>
        <p:nvPicPr>
          <p:cNvPr id="25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405174" y="222850"/>
            <a:ext cx="492059" cy="461305"/>
          </a:xfrm>
          <a:prstGeom prst="rect">
            <a:avLst/>
          </a:prstGeom>
        </p:spPr>
      </p:pic>
      <p:pic>
        <p:nvPicPr>
          <p:cNvPr id="2" name="KakaoTalk_20240602_15534392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1130615" y="2051454"/>
            <a:ext cx="4372718" cy="38855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타원 7"/>
          <p:cNvSpPr/>
          <p:nvPr/>
        </p:nvSpPr>
        <p:spPr>
          <a:xfrm>
            <a:off x="3236231" y="1244799"/>
            <a:ext cx="3345822" cy="20469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811380" y="1971122"/>
            <a:ext cx="723439" cy="761924"/>
          </a:xfrm>
          <a:prstGeom prst="ellipse">
            <a:avLst/>
          </a:prstGeom>
          <a:solidFill>
            <a:srgbClr val="F9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3500" b="1">
                <a:solidFill>
                  <a:prstClr val="white"/>
                </a:solidFill>
              </a:rPr>
              <a:t> ▶</a:t>
            </a:r>
          </a:p>
        </p:txBody>
      </p:sp>
      <p:sp>
        <p:nvSpPr>
          <p:cNvPr id="16" name="타원 15"/>
          <p:cNvSpPr/>
          <p:nvPr/>
        </p:nvSpPr>
        <p:spPr>
          <a:xfrm>
            <a:off x="7717790" y="1206315"/>
            <a:ext cx="3884611" cy="210468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42692" y="1292905"/>
            <a:ext cx="1614004" cy="199885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89027" y="3854008"/>
            <a:ext cx="1811093" cy="254441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44" name="오른쪽 화살표 43"/>
          <p:cNvSpPr/>
          <p:nvPr/>
        </p:nvSpPr>
        <p:spPr>
          <a:xfrm rot="5480478">
            <a:off x="1241060" y="347294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>
            <a:solidFill>
              <a:srgbClr val="C1E5B4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711891" y="4228138"/>
            <a:ext cx="15778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dirty="0"/>
              <a:t>시간과 초가</a:t>
            </a:r>
          </a:p>
          <a:p>
            <a:pPr algn="ctr">
              <a:defRPr/>
            </a:pPr>
            <a:r>
              <a:rPr lang="ko-KR" altLang="en-US" sz="1600" dirty="0"/>
              <a:t>지나가기 전에</a:t>
            </a:r>
          </a:p>
          <a:p>
            <a:pPr algn="ctr">
              <a:defRPr/>
            </a:pPr>
            <a:r>
              <a:rPr lang="ko-KR" altLang="en-US" sz="1600" dirty="0"/>
              <a:t>문제를 보면서</a:t>
            </a:r>
          </a:p>
          <a:p>
            <a:pPr algn="ctr">
              <a:defRPr/>
            </a:pPr>
            <a:r>
              <a:rPr lang="ko-KR" altLang="en-US" sz="1600" dirty="0"/>
              <a:t>유아들이</a:t>
            </a:r>
          </a:p>
          <a:p>
            <a:pPr algn="ctr">
              <a:defRPr/>
            </a:pPr>
            <a:r>
              <a:rPr lang="ko-KR" altLang="en-US" sz="1600" dirty="0"/>
              <a:t>퀴즈 문제를 </a:t>
            </a:r>
          </a:p>
          <a:p>
            <a:pPr algn="ctr">
              <a:defRPr/>
            </a:pPr>
            <a:r>
              <a:rPr lang="ko-KR" altLang="en-US" sz="1600" dirty="0"/>
              <a:t>맞추는 </a:t>
            </a:r>
          </a:p>
          <a:p>
            <a:pPr algn="ctr">
              <a:defRPr/>
            </a:pPr>
            <a:r>
              <a:rPr lang="ko-KR" altLang="en-US" sz="1600" dirty="0"/>
              <a:t>게임</a:t>
            </a:r>
            <a:r>
              <a:rPr lang="en-US" altLang="ko-KR" sz="1600" dirty="0"/>
              <a:t>.</a:t>
            </a:r>
          </a:p>
        </p:txBody>
      </p:sp>
      <p:sp>
        <p:nvSpPr>
          <p:cNvPr id="48" name="모서리가 둥근 직사각형 27"/>
          <p:cNvSpPr/>
          <p:nvPr/>
        </p:nvSpPr>
        <p:spPr>
          <a:xfrm>
            <a:off x="3271805" y="3891915"/>
            <a:ext cx="3398593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9" name="오른쪽 화살표 48"/>
          <p:cNvSpPr/>
          <p:nvPr/>
        </p:nvSpPr>
        <p:spPr>
          <a:xfrm rot="5480478">
            <a:off x="4799369" y="3530093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376674" y="4132599"/>
            <a:ext cx="322986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만들기를 누르면 제목을 설정 후 공개 비공개 여부를 설정함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시간과</a:t>
            </a:r>
            <a:r>
              <a:rPr kumimoji="0" lang="ko-KR" altLang="en-US" sz="1600" b="0" i="0" u="none" strike="noStrike" kern="1200" cap="none" spc="0" normalizeH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초를 설정할 수 있으며</a:t>
            </a:r>
            <a:r>
              <a:rPr kumimoji="0" lang="en-US" altLang="ko-KR" sz="1600" b="0" i="0" u="none" strike="noStrike" kern="1200" cap="none" spc="0" normalizeH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, </a:t>
            </a:r>
            <a:endParaRPr kumimoji="0" lang="ko-KR" altLang="en-US" sz="1600" b="0" i="0" u="none" strike="noStrike" kern="1200" cap="none" spc="0" normalizeH="0" dirty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ko-KR" altLang="en-US" sz="1600" b="0" i="0" u="none" strike="noStrike" kern="1200" cap="none" spc="0" normalizeH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문제는 꼭 써야 함</a:t>
            </a:r>
            <a:r>
              <a:rPr kumimoji="0" lang="en-US" altLang="ko-KR" sz="1600" b="0" i="0" u="none" strike="noStrike" kern="1200" cap="none" spc="0" normalizeH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US" altLang="ko-KR" sz="160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lang="ko-KR" altLang="en-US" sz="160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해설은 선택이며 정답 확인 후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ko-KR" altLang="en-US" sz="160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이유에 대해 볼 수 있음</a:t>
            </a:r>
            <a:r>
              <a:rPr lang="en-US" altLang="ko-KR" sz="160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lang="en-US" altLang="ko-KR" sz="160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사진은 최대 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20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개로 제한 함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</p:txBody>
      </p:sp>
      <p:sp>
        <p:nvSpPr>
          <p:cNvPr id="52" name="모서리가 둥근 직사각형 27"/>
          <p:cNvSpPr/>
          <p:nvPr/>
        </p:nvSpPr>
        <p:spPr>
          <a:xfrm>
            <a:off x="8276774" y="3891915"/>
            <a:ext cx="2898289" cy="2544418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5480478">
            <a:off x="9444875" y="3530094"/>
            <a:ext cx="413712" cy="2164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477610" y="4019584"/>
            <a:ext cx="2722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완성 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마이보드에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가면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게임자료가 있음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태블릿을 활용해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kumimoji="0" lang="ko-KR" altLang="en-US" sz="1600" b="0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미러링하고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7</a:t>
            </a: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세의 경우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컴퓨터 마우스로</a:t>
            </a:r>
            <a:r>
              <a:rPr lang="ko-KR" altLang="en-US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도 가능함</a:t>
            </a:r>
            <a:r>
              <a:rPr lang="en-US" altLang="ko-KR" sz="1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6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</p:txBody>
      </p:sp>
      <p:sp>
        <p:nvSpPr>
          <p:cNvPr id="56" name="타원 12"/>
          <p:cNvSpPr/>
          <p:nvPr/>
        </p:nvSpPr>
        <p:spPr>
          <a:xfrm>
            <a:off x="2403326" y="1950339"/>
            <a:ext cx="723439" cy="771545"/>
          </a:xfrm>
          <a:prstGeom prst="ellipse">
            <a:avLst/>
          </a:prstGeom>
          <a:solidFill>
            <a:srgbClr val="F9CBC5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wrap="none"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3500" b="1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 ▶</a:t>
            </a:r>
          </a:p>
        </p:txBody>
      </p:sp>
      <p:grpSp>
        <p:nvGrpSpPr>
          <p:cNvPr id="29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30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6</a:t>
                </a:r>
              </a:p>
            </p:txBody>
          </p:sp>
          <p:cxnSp>
            <p:nvCxnSpPr>
              <p:cNvPr id="33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31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34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458137" y="307156"/>
            <a:ext cx="460527" cy="636669"/>
          </a:xfrm>
          <a:prstGeom prst="rect">
            <a:avLst/>
          </a:prstGeom>
        </p:spPr>
      </p:pic>
      <p:pic>
        <p:nvPicPr>
          <p:cNvPr id="45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913200" y="249581"/>
            <a:ext cx="479228" cy="682291"/>
          </a:xfrm>
          <a:prstGeom prst="rect">
            <a:avLst/>
          </a:prstGeom>
        </p:spPr>
      </p:pic>
      <p:pic>
        <p:nvPicPr>
          <p:cNvPr id="51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355432" y="164185"/>
            <a:ext cx="492059" cy="461305"/>
          </a:xfrm>
          <a:prstGeom prst="rect">
            <a:avLst/>
          </a:prstGeom>
        </p:spPr>
      </p:pic>
      <p:pic>
        <p:nvPicPr>
          <p:cNvPr id="4" name="KakaoTalk_20240526_16590116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7902531" y="1338252"/>
            <a:ext cx="3646777" cy="182901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714388" y="1433477"/>
            <a:ext cx="1467055" cy="173379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379655" y="1342333"/>
            <a:ext cx="3078482" cy="18295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0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타원 15"/>
          <p:cNvSpPr/>
          <p:nvPr/>
        </p:nvSpPr>
        <p:spPr>
          <a:xfrm>
            <a:off x="1034454" y="1518863"/>
            <a:ext cx="4494279" cy="4798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1E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ko-KR" altLang="en-US" sz="1400" b="1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pic>
        <p:nvPicPr>
          <p:cNvPr id="1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sp>
        <p:nvSpPr>
          <p:cNvPr id="52" name="모서리가 둥근 직사각형 27"/>
          <p:cNvSpPr/>
          <p:nvPr/>
        </p:nvSpPr>
        <p:spPr>
          <a:xfrm>
            <a:off x="7234206" y="1390400"/>
            <a:ext cx="4339727" cy="5055554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28575" cap="flat" cmpd="sng" algn="ctr">
            <a:solidFill>
              <a:srgbClr val="C1E5B4">
                <a:alpha val="100000"/>
              </a:srgbClr>
            </a:solidFill>
            <a:prstDash val="sysDash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3" name="오른쪽 화살표 52"/>
          <p:cNvSpPr/>
          <p:nvPr/>
        </p:nvSpPr>
        <p:spPr>
          <a:xfrm rot="21554974">
            <a:off x="5902141" y="3435887"/>
            <a:ext cx="1056267" cy="699377"/>
          </a:xfrm>
          <a:prstGeom prst="rightArrow">
            <a:avLst>
              <a:gd name="adj1" fmla="val 50000"/>
              <a:gd name="adj2" fmla="val 50000"/>
            </a:avLst>
          </a:prstGeom>
          <a:noFill/>
          <a:ln w="38100" cap="flat" cmpd="sng" algn="ctr">
            <a:solidFill>
              <a:srgbClr val="C1E5B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371169" y="2631413"/>
            <a:ext cx="406729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수업을 하기 전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수업에 대한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약속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수수께끼를 진행함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20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* 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이 외에 </a:t>
            </a:r>
            <a:r>
              <a:rPr kumimoji="0" lang="ko-KR" altLang="en-US" sz="2000" b="0" i="0" u="sng" strike="noStrike" kern="1200" cap="none" spc="0" normalizeH="0" baseline="0" dirty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다양한 주제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로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활용할 수 있고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스피드로 진행하면</a:t>
            </a:r>
          </a:p>
          <a:p>
            <a: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집중도가 더욱 </a:t>
            </a:r>
            <a:r>
              <a:rPr lang="ko-KR" altLang="en-US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높음</a:t>
            </a:r>
            <a:r>
              <a:rPr lang="en-US" altLang="ko-KR" sz="20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30603" y="1572434"/>
            <a:ext cx="3692314" cy="387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수업 활용 예시</a:t>
            </a:r>
          </a:p>
        </p:txBody>
      </p:sp>
      <p:grpSp>
        <p:nvGrpSpPr>
          <p:cNvPr id="17" name="그룹 14"/>
          <p:cNvGrpSpPr/>
          <p:nvPr/>
        </p:nvGrpSpPr>
        <p:grpSpPr>
          <a:xfrm>
            <a:off x="1379355" y="161545"/>
            <a:ext cx="5193608" cy="576016"/>
            <a:chOff x="1600643" y="248327"/>
            <a:chExt cx="5193608" cy="576016"/>
          </a:xfrm>
        </p:grpSpPr>
        <p:grpSp>
          <p:nvGrpSpPr>
            <p:cNvPr id="18" name="그룹 15"/>
            <p:cNvGrpSpPr/>
            <p:nvPr/>
          </p:nvGrpSpPr>
          <p:grpSpPr>
            <a:xfrm>
              <a:off x="1627755" y="250967"/>
              <a:ext cx="5166496" cy="573376"/>
              <a:chOff x="408468" y="380277"/>
              <a:chExt cx="5166496" cy="573376"/>
            </a:xfrm>
          </p:grpSpPr>
          <p:sp>
            <p:nvSpPr>
              <p:cNvPr id="21" name="TextBox 17"/>
              <p:cNvSpPr txBox="1"/>
              <p:nvPr/>
            </p:nvSpPr>
            <p:spPr>
              <a:xfrm>
                <a:off x="897468" y="380277"/>
                <a:ext cx="467749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주의집중 활용편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-6</a:t>
                </a:r>
                <a:endParaRPr kumimoji="0" lang="ko-KR" altLang="en-US" sz="2800" b="0" i="0" u="none" strike="noStrike" kern="1200" cap="none" spc="0" normalizeH="0" baseline="0">
                  <a:solidFill>
                    <a:schemeClr val="dk1"/>
                  </a:solidFill>
                  <a:latin typeface="맑은 고딕"/>
                  <a:ea typeface="맑은 고딕"/>
                </a:endParaRPr>
              </a:p>
            </p:txBody>
          </p:sp>
          <p:cxnSp>
            <p:nvCxnSpPr>
              <p:cNvPr id="22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20" name="그림 1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3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507879" y="365821"/>
            <a:ext cx="460527" cy="636669"/>
          </a:xfrm>
          <a:prstGeom prst="rect">
            <a:avLst/>
          </a:prstGeom>
        </p:spPr>
      </p:pic>
      <p:pic>
        <p:nvPicPr>
          <p:cNvPr id="24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 flipH="1">
            <a:off x="6962942" y="308246"/>
            <a:ext cx="479228" cy="682291"/>
          </a:xfrm>
          <a:prstGeom prst="rect">
            <a:avLst/>
          </a:prstGeom>
        </p:spPr>
      </p:pic>
      <p:pic>
        <p:nvPicPr>
          <p:cNvPr id="25" name="그림 10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7405174" y="222850"/>
            <a:ext cx="492059" cy="461305"/>
          </a:xfrm>
          <a:prstGeom prst="rect">
            <a:avLst/>
          </a:prstGeom>
        </p:spPr>
      </p:pic>
      <p:pic>
        <p:nvPicPr>
          <p:cNvPr id="2" name="KakaoTalk_20240602_15542810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tretch>
            <a:fillRect/>
          </a:stretch>
        </p:blipFill>
        <p:spPr>
          <a:xfrm>
            <a:off x="1153316" y="2013816"/>
            <a:ext cx="4256554" cy="38432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/>
          <p:cNvGrpSpPr/>
          <p:nvPr/>
        </p:nvGrpSpPr>
        <p:grpSpPr>
          <a:xfrm>
            <a:off x="-4094981" y="-208190"/>
            <a:ext cx="14836872" cy="7293488"/>
            <a:chOff x="-4094981" y="-208190"/>
            <a:chExt cx="14836872" cy="7293488"/>
          </a:xfrm>
        </p:grpSpPr>
        <p:sp>
          <p:nvSpPr>
            <p:cNvPr id="17" name="막힌 원호 16"/>
            <p:cNvSpPr/>
            <p:nvPr/>
          </p:nvSpPr>
          <p:spPr>
            <a:xfrm>
              <a:off x="-4094981" y="-208190"/>
              <a:ext cx="7293488" cy="7293488"/>
            </a:xfrm>
            <a:prstGeom prst="blockArc">
              <a:avLst>
                <a:gd name="adj1" fmla="val 18900000"/>
                <a:gd name="adj2" fmla="val 1168826"/>
                <a:gd name="adj3" fmla="val 0"/>
              </a:avLst>
            </a:prstGeom>
            <a:solidFill>
              <a:srgbClr val="D3BDA5"/>
            </a:solidFill>
            <a:ln w="57150" cap="flat" cmpd="sng" algn="ctr">
              <a:solidFill>
                <a:srgbClr val="D3BDA5"/>
              </a:solidFill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541717" y="1058224"/>
              <a:ext cx="8200174" cy="677550"/>
            </a:xfrm>
            <a:prstGeom prst="rect">
              <a:avLst/>
            </a:prstGeom>
            <a:solidFill>
              <a:srgbClr val="FEDC9B"/>
            </a:solidFill>
            <a:ln w="12700" cap="flat" cmpd="sng" algn="ctr">
              <a:noFill/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41717" y="1058224"/>
              <a:ext cx="5923410" cy="67755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537805" tIns="66040" rIns="66040" bIns="66040" anchor="ctr" anchorCtr="0">
              <a:noAutofit/>
            </a:bodyPr>
            <a:lstStyle/>
            <a:p>
              <a:pPr marL="0" lvl="0" indent="0" algn="l" defTabSz="11557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en-US" altLang="ko-KR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1. </a:t>
              </a:r>
              <a:r>
                <a:rPr lang="ko-KR" altLang="en-US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타이머로 정리 시간에 활용하기 좋음</a:t>
              </a:r>
              <a:r>
                <a:rPr lang="en-US" altLang="ko-KR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.</a:t>
              </a:r>
              <a:endParaRPr lang="ko-KR" altLang="en-US" sz="1600" kern="1200">
                <a:solidFill>
                  <a:schemeClr val="bg2">
                    <a:lumMod val="25000"/>
                  </a:schemeClr>
                </a:solidFill>
                <a:latin typeface="나눔바른고딕"/>
                <a:ea typeface="나눔바른고딕"/>
              </a:endParaRPr>
            </a:p>
          </p:txBody>
        </p:sp>
        <p:sp>
          <p:nvSpPr>
            <p:cNvPr id="20" name="타원 19"/>
            <p:cNvSpPr/>
            <p:nvPr/>
          </p:nvSpPr>
          <p:spPr>
            <a:xfrm>
              <a:off x="2118248" y="973530"/>
              <a:ext cx="846937" cy="846937"/>
            </a:xfrm>
            <a:prstGeom prst="ellipse">
              <a:avLst/>
            </a:prstGeom>
            <a:solidFill>
              <a:srgbClr val="FEDC9B"/>
            </a:solidFill>
            <a:ln w="57150" cap="flat" cmpd="sng" algn="ctr">
              <a:solidFill>
                <a:schemeClr val="bg1"/>
              </a:solidFill>
              <a:prstDash val="solid"/>
              <a:miter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027230" y="2074224"/>
              <a:ext cx="7714661" cy="677550"/>
            </a:xfrm>
            <a:prstGeom prst="rect">
              <a:avLst/>
            </a:prstGeom>
            <a:solidFill>
              <a:srgbClr val="C1E5B4"/>
            </a:solidFill>
            <a:ln w="12700" cap="flat" cmpd="sng" algn="ctr">
              <a:noFill/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027230" y="2074224"/>
              <a:ext cx="5622625" cy="67755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537805" tIns="66040" rIns="66040" bIns="66040" anchor="ctr" anchorCtr="0">
              <a:noAutofit/>
            </a:bodyPr>
            <a:lstStyle/>
            <a:p>
              <a:pPr marL="0" lvl="0" indent="0" algn="l" defTabSz="11557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en-US" altLang="ko-KR" sz="1600" kern="12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2. </a:t>
              </a:r>
              <a:r>
                <a:rPr lang="ko-KR" altLang="en-US" sz="1600" kern="12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게임을 할 때</a:t>
              </a:r>
              <a:r>
                <a:rPr lang="en-US" altLang="ko-KR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, </a:t>
              </a:r>
              <a:r>
                <a:rPr lang="ko-KR" altLang="en-US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점수판이 필요할 때 활용하기 좋음</a:t>
              </a:r>
              <a:r>
                <a:rPr lang="en-US" altLang="ko-KR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.</a:t>
              </a:r>
              <a:endParaRPr lang="ko-KR" altLang="en-US" sz="1600" kern="1200">
                <a:solidFill>
                  <a:schemeClr val="bg2">
                    <a:lumMod val="25000"/>
                  </a:schemeClr>
                </a:solidFill>
                <a:latin typeface="나눔바른고딕"/>
                <a:ea typeface="나눔바른고딕"/>
              </a:endParaRPr>
            </a:p>
          </p:txBody>
        </p:sp>
        <p:sp>
          <p:nvSpPr>
            <p:cNvPr id="23" name="타원 22"/>
            <p:cNvSpPr/>
            <p:nvPr/>
          </p:nvSpPr>
          <p:spPr>
            <a:xfrm>
              <a:off x="2603761" y="1989530"/>
              <a:ext cx="846937" cy="846937"/>
            </a:xfrm>
            <a:prstGeom prst="ellipse">
              <a:avLst/>
            </a:prstGeom>
            <a:solidFill>
              <a:srgbClr val="C1E5B4"/>
            </a:solidFill>
            <a:ln w="57150" cap="flat" cmpd="sng" algn="ctr">
              <a:solidFill>
                <a:schemeClr val="bg1"/>
              </a:solidFill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3176243" y="3090224"/>
              <a:ext cx="7565648" cy="677550"/>
            </a:xfrm>
            <a:prstGeom prst="rect">
              <a:avLst/>
            </a:prstGeom>
            <a:solidFill>
              <a:srgbClr val="F5EEE3"/>
            </a:solidFill>
            <a:ln w="12700" cap="flat" cmpd="sng" algn="ctr">
              <a:noFill/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239727" y="3060524"/>
              <a:ext cx="7207739" cy="67755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537805" tIns="66040" rIns="66040" bIns="66040" anchor="ctr" anchorCtr="0">
              <a:noAutofit/>
            </a:bodyPr>
            <a:lstStyle/>
            <a:p>
              <a:pPr marL="0" lvl="0" indent="0" algn="l" defTabSz="11557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en-US" altLang="ko-KR" sz="1600" kern="12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3. </a:t>
              </a:r>
              <a:r>
                <a:rPr lang="ko-KR" altLang="en-US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타이머</a:t>
              </a:r>
              <a:r>
                <a:rPr lang="en-US" altLang="ko-KR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, </a:t>
              </a:r>
              <a:r>
                <a:rPr lang="ko-KR" altLang="en-US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돌림판</a:t>
              </a:r>
              <a:r>
                <a:rPr lang="en-US" altLang="ko-KR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, </a:t>
              </a:r>
              <a:r>
                <a:rPr lang="ko-KR" altLang="en-US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뽑기</a:t>
              </a:r>
              <a:r>
                <a:rPr lang="en-US" altLang="ko-KR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, </a:t>
              </a:r>
              <a:r>
                <a:rPr lang="ko-KR" altLang="en-US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점수판 등 다양한 화면을 한 곳에 놓을 수 있음</a:t>
              </a:r>
              <a:r>
                <a:rPr lang="en-US" altLang="ko-KR" sz="1600">
                  <a:solidFill>
                    <a:schemeClr val="bg2">
                      <a:lumMod val="25000"/>
                    </a:schemeClr>
                  </a:solidFill>
                  <a:latin typeface="나눔바른고딕"/>
                  <a:ea typeface="나눔바른고딕"/>
                </a:rPr>
                <a:t>.</a:t>
              </a:r>
            </a:p>
            <a:p>
              <a:pPr marL="0" lvl="0" indent="0" algn="l" defTabSz="11557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en-US" altLang="ko-KR" sz="1200" kern="1200">
                  <a:solidFill>
                    <a:srgbClr val="FF0000"/>
                  </a:solidFill>
                  <a:latin typeface="나눔바른고딕"/>
                  <a:ea typeface="나눔바른고딕"/>
                </a:rPr>
                <a:t>* </a:t>
              </a:r>
              <a:r>
                <a:rPr lang="ko-KR" altLang="en-US" sz="1200" kern="1200">
                  <a:solidFill>
                    <a:srgbClr val="FF0000"/>
                  </a:solidFill>
                  <a:latin typeface="나눔바른고딕"/>
                  <a:ea typeface="나눔바른고딕"/>
                </a:rPr>
                <a:t>밑에 있는 여러 개의 툴킷 안에서 할 수 있는 활용 내용임</a:t>
              </a:r>
              <a:r>
                <a:rPr lang="en-US" altLang="ko-KR" sz="1200" kern="1200">
                  <a:solidFill>
                    <a:srgbClr val="FF0000"/>
                  </a:solidFill>
                  <a:latin typeface="나눔바른고딕"/>
                  <a:ea typeface="나눔바른고딕"/>
                </a:rPr>
                <a:t>.</a:t>
              </a:r>
              <a:endParaRPr lang="ko-KR" altLang="en-US" sz="1200" kern="1200">
                <a:solidFill>
                  <a:srgbClr val="FF0000"/>
                </a:solidFill>
                <a:latin typeface="나눔바른고딕"/>
                <a:ea typeface="나눔바른고딕"/>
              </a:endParaRPr>
            </a:p>
          </p:txBody>
        </p:sp>
        <p:sp>
          <p:nvSpPr>
            <p:cNvPr id="26" name="타원 25"/>
            <p:cNvSpPr/>
            <p:nvPr/>
          </p:nvSpPr>
          <p:spPr>
            <a:xfrm>
              <a:off x="2752774" y="3005530"/>
              <a:ext cx="846937" cy="846937"/>
            </a:xfrm>
            <a:prstGeom prst="ellipse">
              <a:avLst/>
            </a:prstGeom>
            <a:solidFill>
              <a:srgbClr val="F5EEE3"/>
            </a:solidFill>
            <a:ln w="57150" cap="flat" cmpd="sng" algn="ctr">
              <a:solidFill>
                <a:schemeClr val="bg1"/>
              </a:solidFill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pic>
        <p:nvPicPr>
          <p:cNvPr id="15" name="_x408532184" descr="EMB000062b43f28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grpSp>
        <p:nvGrpSpPr>
          <p:cNvPr id="41" name="그룹 14"/>
          <p:cNvGrpSpPr/>
          <p:nvPr/>
        </p:nvGrpSpPr>
        <p:grpSpPr>
          <a:xfrm>
            <a:off x="999540" y="161545"/>
            <a:ext cx="6251006" cy="576016"/>
            <a:chOff x="1220828" y="248327"/>
            <a:chExt cx="6251006" cy="576016"/>
          </a:xfrm>
        </p:grpSpPr>
        <p:grpSp>
          <p:nvGrpSpPr>
            <p:cNvPr id="42" name="그룹 15"/>
            <p:cNvGrpSpPr/>
            <p:nvPr/>
          </p:nvGrpSpPr>
          <p:grpSpPr>
            <a:xfrm>
              <a:off x="1220828" y="278674"/>
              <a:ext cx="6251006" cy="545669"/>
              <a:chOff x="1541" y="407984"/>
              <a:chExt cx="6251006" cy="545669"/>
            </a:xfrm>
          </p:grpSpPr>
          <p:sp>
            <p:nvSpPr>
              <p:cNvPr id="44" name="TextBox 17"/>
              <p:cNvSpPr txBox="1"/>
              <p:nvPr/>
            </p:nvSpPr>
            <p:spPr>
              <a:xfrm>
                <a:off x="1541" y="407984"/>
                <a:ext cx="625100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그 밖의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이용방법</a:t>
                </a:r>
              </a:p>
            </p:txBody>
          </p:sp>
          <p:cxnSp>
            <p:nvCxnSpPr>
              <p:cNvPr id="45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43" name="그림 16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46" name="그림 8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507879" y="365821"/>
            <a:ext cx="460527" cy="636669"/>
          </a:xfrm>
          <a:prstGeom prst="rect">
            <a:avLst/>
          </a:prstGeom>
        </p:spPr>
      </p:pic>
      <p:pic>
        <p:nvPicPr>
          <p:cNvPr id="47" name="그림 9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 flipH="1">
            <a:off x="6962942" y="308246"/>
            <a:ext cx="479228" cy="682291"/>
          </a:xfrm>
          <a:prstGeom prst="rect">
            <a:avLst/>
          </a:prstGeom>
        </p:spPr>
      </p:pic>
      <p:pic>
        <p:nvPicPr>
          <p:cNvPr id="48" name="그림 10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7405174" y="222850"/>
            <a:ext cx="492059" cy="46130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2201945" y="1241635"/>
            <a:ext cx="685835" cy="31072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670023" y="2269542"/>
            <a:ext cx="714412" cy="28691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2887780" y="3302000"/>
            <a:ext cx="576926" cy="2644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10"/>
          <a:srcRect t="3060"/>
          <a:stretch>
            <a:fillRect/>
          </a:stretch>
        </p:blipFill>
        <p:spPr>
          <a:xfrm>
            <a:off x="355843" y="1820466"/>
            <a:ext cx="2152796" cy="455272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2818621" y="3979550"/>
            <a:ext cx="781090" cy="714412"/>
          </a:xfrm>
          <a:prstGeom prst="rect">
            <a:avLst/>
          </a:prstGeom>
        </p:spPr>
      </p:pic>
      <p:sp>
        <p:nvSpPr>
          <p:cNvPr id="7" name="아래쪽 화살표 6"/>
          <p:cNvSpPr/>
          <p:nvPr/>
        </p:nvSpPr>
        <p:spPr>
          <a:xfrm>
            <a:off x="2977426" y="4728850"/>
            <a:ext cx="442160" cy="533400"/>
          </a:xfrm>
          <a:prstGeom prst="downArrow">
            <a:avLst>
              <a:gd name="adj1" fmla="val 50000"/>
              <a:gd name="adj2" fmla="val 500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0" name="아래쪽 화살표 29"/>
          <p:cNvSpPr/>
          <p:nvPr/>
        </p:nvSpPr>
        <p:spPr>
          <a:xfrm>
            <a:off x="4266710" y="4728850"/>
            <a:ext cx="442160" cy="533400"/>
          </a:xfrm>
          <a:prstGeom prst="downArrow">
            <a:avLst>
              <a:gd name="adj1" fmla="val 50000"/>
              <a:gd name="adj2" fmla="val 500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2" name="아래쪽 화살표 31"/>
          <p:cNvSpPr/>
          <p:nvPr/>
        </p:nvSpPr>
        <p:spPr>
          <a:xfrm>
            <a:off x="5539298" y="4728850"/>
            <a:ext cx="442160" cy="533400"/>
          </a:xfrm>
          <a:prstGeom prst="downArrow">
            <a:avLst>
              <a:gd name="adj1" fmla="val 50000"/>
              <a:gd name="adj2" fmla="val 500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4" name="아래쪽 화살표 33"/>
          <p:cNvSpPr/>
          <p:nvPr/>
        </p:nvSpPr>
        <p:spPr>
          <a:xfrm>
            <a:off x="6803212" y="4728850"/>
            <a:ext cx="442160" cy="533400"/>
          </a:xfrm>
          <a:prstGeom prst="downArrow">
            <a:avLst>
              <a:gd name="adj1" fmla="val 50000"/>
              <a:gd name="adj2" fmla="val 500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6" name="아래쪽 화살표 35"/>
          <p:cNvSpPr/>
          <p:nvPr/>
        </p:nvSpPr>
        <p:spPr>
          <a:xfrm>
            <a:off x="8062016" y="4728850"/>
            <a:ext cx="442160" cy="533400"/>
          </a:xfrm>
          <a:prstGeom prst="downArrow">
            <a:avLst>
              <a:gd name="adj1" fmla="val 50000"/>
              <a:gd name="adj2" fmla="val 500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8" name="아래쪽 화살표 37"/>
          <p:cNvSpPr/>
          <p:nvPr/>
        </p:nvSpPr>
        <p:spPr>
          <a:xfrm>
            <a:off x="9288884" y="4728850"/>
            <a:ext cx="442160" cy="533400"/>
          </a:xfrm>
          <a:prstGeom prst="downArrow">
            <a:avLst>
              <a:gd name="adj1" fmla="val 50000"/>
              <a:gd name="adj2" fmla="val 500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0" name="아래쪽 화살표 39"/>
          <p:cNvSpPr/>
          <p:nvPr/>
        </p:nvSpPr>
        <p:spPr>
          <a:xfrm>
            <a:off x="10555777" y="4728850"/>
            <a:ext cx="442160" cy="533400"/>
          </a:xfrm>
          <a:prstGeom prst="downArrow">
            <a:avLst>
              <a:gd name="adj1" fmla="val 50000"/>
              <a:gd name="adj2" fmla="val 500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4140108" y="3946350"/>
            <a:ext cx="695361" cy="69536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5374595" y="3993838"/>
            <a:ext cx="771565" cy="68583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6686137" y="3950974"/>
            <a:ext cx="676310" cy="742988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7940918" y="3993837"/>
            <a:ext cx="685835" cy="685835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16"/>
          <a:stretch>
            <a:fillRect/>
          </a:stretch>
        </p:blipFill>
        <p:spPr>
          <a:xfrm>
            <a:off x="9176571" y="3960638"/>
            <a:ext cx="704886" cy="666784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10424414" y="3979550"/>
            <a:ext cx="685835" cy="695361"/>
          </a:xfrm>
          <a:prstGeom prst="rect">
            <a:avLst/>
          </a:prstGeom>
        </p:spPr>
      </p:pic>
      <p:grpSp>
        <p:nvGrpSpPr>
          <p:cNvPr id="72" name="그룹 71"/>
          <p:cNvGrpSpPr/>
          <p:nvPr/>
        </p:nvGrpSpPr>
        <p:grpSpPr>
          <a:xfrm>
            <a:off x="2636519" y="5338425"/>
            <a:ext cx="1144923" cy="1452803"/>
            <a:chOff x="2636519" y="5338425"/>
            <a:chExt cx="1144923" cy="1452803"/>
          </a:xfrm>
        </p:grpSpPr>
        <p:sp>
          <p:nvSpPr>
            <p:cNvPr id="51" name="사각형: 둥근 모서리 50"/>
            <p:cNvSpPr/>
            <p:nvPr/>
          </p:nvSpPr>
          <p:spPr>
            <a:xfrm>
              <a:off x="2665095" y="5338425"/>
              <a:ext cx="1087197" cy="1452803"/>
            </a:xfrm>
            <a:prstGeom prst="roundRect">
              <a:avLst>
                <a:gd name="adj" fmla="val 16667"/>
              </a:avLst>
            </a:prstGeom>
            <a:noFill/>
            <a:ln w="76200">
              <a:solidFill>
                <a:schemeClr val="accent1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636519" y="5591154"/>
              <a:ext cx="1144923" cy="817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200" b="1"/>
                <a:t>모래 시계</a:t>
              </a:r>
            </a:p>
            <a:p>
              <a:pPr algn="ctr">
                <a:defRPr/>
              </a:pPr>
              <a:endParaRPr lang="en-US" altLang="ko-KR" sz="1200" b="1"/>
            </a:p>
            <a:p>
              <a:pPr algn="ctr">
                <a:defRPr/>
              </a:pPr>
              <a:r>
                <a:rPr lang="en-US" altLang="ko-KR" sz="1200" b="1">
                  <a:solidFill>
                    <a:srgbClr val="FF0000"/>
                  </a:solidFill>
                </a:rPr>
                <a:t>*</a:t>
              </a:r>
              <a:r>
                <a:rPr lang="ko-KR" altLang="en-US" sz="1200" b="1">
                  <a:solidFill>
                    <a:srgbClr val="FF0000"/>
                  </a:solidFill>
                </a:rPr>
                <a:t>정한 시간이 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rgbClr val="FF0000"/>
                  </a:solidFill>
                </a:rPr>
                <a:t>되면 알려줌</a:t>
              </a:r>
              <a:r>
                <a:rPr lang="en-US" altLang="ko-KR" sz="1200" b="1">
                  <a:solidFill>
                    <a:srgbClr val="FF0000"/>
                  </a:solidFill>
                </a:rPr>
                <a:t>.</a:t>
              </a:r>
            </a:p>
          </p:txBody>
        </p:sp>
      </p:grpSp>
      <p:grpSp>
        <p:nvGrpSpPr>
          <p:cNvPr id="71" name="그룹 70"/>
          <p:cNvGrpSpPr/>
          <p:nvPr/>
        </p:nvGrpSpPr>
        <p:grpSpPr>
          <a:xfrm>
            <a:off x="3923741" y="5346122"/>
            <a:ext cx="1144923" cy="1452803"/>
            <a:chOff x="3895166" y="5336597"/>
            <a:chExt cx="1144923" cy="1452803"/>
          </a:xfrm>
        </p:grpSpPr>
        <p:sp>
          <p:nvSpPr>
            <p:cNvPr id="54" name="사각형: 둥근 모서리 53"/>
            <p:cNvSpPr/>
            <p:nvPr/>
          </p:nvSpPr>
          <p:spPr>
            <a:xfrm>
              <a:off x="3904500" y="5336597"/>
              <a:ext cx="1087197" cy="1452803"/>
            </a:xfrm>
            <a:prstGeom prst="roundRect">
              <a:avLst>
                <a:gd name="adj" fmla="val 16667"/>
              </a:avLst>
            </a:prstGeom>
            <a:noFill/>
            <a:ln w="762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895166" y="5578936"/>
              <a:ext cx="1144923" cy="10009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200" b="1"/>
                <a:t>뽑기판</a:t>
              </a:r>
            </a:p>
            <a:p>
              <a:pPr algn="ctr">
                <a:defRPr/>
              </a:pPr>
              <a:endParaRPr lang="ko-KR" altLang="en-US" sz="1200" b="1"/>
            </a:p>
            <a:p>
              <a:pPr algn="ctr">
                <a:defRPr/>
              </a:pPr>
              <a:r>
                <a:rPr lang="en-US" altLang="ko-KR" sz="1200" b="1">
                  <a:solidFill>
                    <a:srgbClr val="FF0000"/>
                  </a:solidFill>
                </a:rPr>
                <a:t>*</a:t>
              </a:r>
              <a:r>
                <a:rPr lang="ko-KR" altLang="en-US" sz="1200" b="1">
                  <a:solidFill>
                    <a:srgbClr val="FF0000"/>
                  </a:solidFill>
                </a:rPr>
                <a:t>팀 뽑기시 다양하게 활용 가능함</a:t>
              </a:r>
              <a:r>
                <a:rPr lang="en-US" altLang="ko-KR" sz="1200" b="1">
                  <a:solidFill>
                    <a:srgbClr val="FF0000"/>
                  </a:solidFill>
                </a:rPr>
                <a:t>.</a:t>
              </a: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5153717" y="5347564"/>
            <a:ext cx="1144923" cy="1452803"/>
            <a:chOff x="5202111" y="5338521"/>
            <a:chExt cx="1144923" cy="1452803"/>
          </a:xfrm>
        </p:grpSpPr>
        <p:sp>
          <p:nvSpPr>
            <p:cNvPr id="56" name="사각형: 둥근 모서리 55"/>
            <p:cNvSpPr/>
            <p:nvPr/>
          </p:nvSpPr>
          <p:spPr>
            <a:xfrm>
              <a:off x="5211445" y="5338521"/>
              <a:ext cx="1087197" cy="1452803"/>
            </a:xfrm>
            <a:prstGeom prst="roundRect">
              <a:avLst>
                <a:gd name="adj" fmla="val 16667"/>
              </a:avLst>
            </a:prstGeom>
            <a:noFill/>
            <a:ln w="762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202111" y="5388514"/>
              <a:ext cx="1144923" cy="13728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200" b="1"/>
                <a:t>소음 측정기</a:t>
              </a:r>
              <a:endParaRPr lang="ko-KR" altLang="en-US" sz="1200"/>
            </a:p>
            <a:p>
              <a:pPr algn="ctr">
                <a:defRPr/>
              </a:pPr>
              <a:endParaRPr lang="en-US" altLang="ko-KR" sz="1200" b="1">
                <a:solidFill>
                  <a:srgbClr val="FF0000"/>
                </a:solidFill>
              </a:endParaRPr>
            </a:p>
            <a:p>
              <a:pPr algn="ctr">
                <a:defRPr/>
              </a:pPr>
              <a:r>
                <a:rPr lang="en-US" altLang="ko-KR" sz="1200" b="1">
                  <a:solidFill>
                    <a:srgbClr val="FF0000"/>
                  </a:solidFill>
                </a:rPr>
                <a:t>*</a:t>
              </a:r>
              <a:r>
                <a:rPr lang="ko-KR" altLang="en-US" sz="1200" b="1">
                  <a:solidFill>
                    <a:srgbClr val="FF0000"/>
                  </a:solidFill>
                </a:rPr>
                <a:t>소음에 따라 움직임이 변화됨</a:t>
              </a:r>
              <a:r>
                <a:rPr lang="en-US" altLang="ko-KR" sz="1200" b="1">
                  <a:solidFill>
                    <a:srgbClr val="FF0000"/>
                  </a:solidFill>
                </a:rPr>
                <a:t>.</a:t>
              </a:r>
              <a:r>
                <a:rPr lang="ko-KR" altLang="en-US" sz="1200" b="1">
                  <a:solidFill>
                    <a:srgbClr val="FF0000"/>
                  </a:solidFill>
                </a:rPr>
                <a:t> 경고로 </a:t>
              </a:r>
              <a:r>
                <a:rPr lang="ko-KR" altLang="en-US" sz="1200" b="1">
                  <a:solidFill>
                    <a:srgbClr val="0000FF"/>
                  </a:solidFill>
                </a:rPr>
                <a:t>쉿</a:t>
              </a:r>
              <a:r>
                <a:rPr lang="ko-KR" altLang="en-US" sz="1200" b="1">
                  <a:solidFill>
                    <a:srgbClr val="FF0000"/>
                  </a:solidFill>
                </a:rPr>
                <a:t>이란 소리가 나옴</a:t>
              </a:r>
              <a:r>
                <a:rPr lang="en-US" altLang="ko-KR" sz="1200" b="1">
                  <a:solidFill>
                    <a:srgbClr val="FF0000"/>
                  </a:solidFill>
                </a:rPr>
                <a:t>.</a:t>
              </a:r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6431895" y="5348046"/>
            <a:ext cx="1144923" cy="1452803"/>
            <a:chOff x="6441420" y="5348046"/>
            <a:chExt cx="1144923" cy="1452803"/>
          </a:xfrm>
        </p:grpSpPr>
        <p:sp>
          <p:nvSpPr>
            <p:cNvPr id="58" name="사각형: 둥근 모서리 57"/>
            <p:cNvSpPr/>
            <p:nvPr/>
          </p:nvSpPr>
          <p:spPr>
            <a:xfrm>
              <a:off x="6450754" y="5348046"/>
              <a:ext cx="1087197" cy="1452803"/>
            </a:xfrm>
            <a:prstGeom prst="roundRect">
              <a:avLst>
                <a:gd name="adj" fmla="val 16667"/>
              </a:avLst>
            </a:prstGeom>
            <a:noFill/>
            <a:ln w="762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441420" y="5398039"/>
              <a:ext cx="1144923" cy="1372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200" b="1"/>
                <a:t>큐알 만들기</a:t>
              </a:r>
            </a:p>
            <a:p>
              <a:pPr algn="ctr">
                <a:defRPr/>
              </a:pPr>
              <a:r>
                <a:rPr lang="en-US" altLang="ko-KR" sz="1200" b="1">
                  <a:solidFill>
                    <a:srgbClr val="FF0000"/>
                  </a:solidFill>
                </a:rPr>
                <a:t>*</a:t>
              </a:r>
              <a:r>
                <a:rPr lang="ko-KR" altLang="en-US" sz="1200" b="1">
                  <a:solidFill>
                    <a:srgbClr val="FF0000"/>
                  </a:solidFill>
                </a:rPr>
                <a:t>링크를 넣으면 저절로</a:t>
              </a:r>
              <a:r>
                <a:rPr lang="en-US" altLang="ko-KR" sz="1200" b="1">
                  <a:solidFill>
                    <a:srgbClr val="FF0000"/>
                  </a:solidFill>
                </a:rPr>
                <a:t> </a:t>
              </a:r>
              <a:r>
                <a:rPr lang="ko-KR" altLang="en-US" sz="1200" b="1">
                  <a:solidFill>
                    <a:srgbClr val="FF0000"/>
                  </a:solidFill>
                </a:rPr>
                <a:t>큐알 코드가 생성되어 태블릿 활용 수업 때 좋음</a:t>
              </a:r>
              <a:r>
                <a:rPr lang="en-US" altLang="ko-KR" sz="1200" b="1">
                  <a:solidFill>
                    <a:srgbClr val="FF0000"/>
                  </a:solidFill>
                </a:rPr>
                <a:t>.</a:t>
              </a:r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7683999" y="5346122"/>
            <a:ext cx="1144924" cy="1452803"/>
            <a:chOff x="7683999" y="5346122"/>
            <a:chExt cx="1144924" cy="1452803"/>
          </a:xfrm>
        </p:grpSpPr>
        <p:sp>
          <p:nvSpPr>
            <p:cNvPr id="60" name="사각형: 둥근 모서리 59"/>
            <p:cNvSpPr/>
            <p:nvPr/>
          </p:nvSpPr>
          <p:spPr>
            <a:xfrm>
              <a:off x="7702954" y="5346122"/>
              <a:ext cx="1087197" cy="1452803"/>
            </a:xfrm>
            <a:prstGeom prst="roundRect">
              <a:avLst>
                <a:gd name="adj" fmla="val 16667"/>
              </a:avLst>
            </a:prstGeom>
            <a:noFill/>
            <a:ln w="762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683999" y="5492248"/>
              <a:ext cx="1144924" cy="11828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200" b="1"/>
                <a:t>시계</a:t>
              </a:r>
            </a:p>
            <a:p>
              <a:pPr algn="ctr">
                <a:defRPr/>
              </a:pPr>
              <a:endParaRPr lang="ko-KR" altLang="en-US" sz="1200" b="1"/>
            </a:p>
            <a:p>
              <a:pPr algn="ctr">
                <a:defRPr/>
              </a:pPr>
              <a:r>
                <a:rPr lang="en-US" altLang="ko-KR" sz="1200" b="1">
                  <a:solidFill>
                    <a:srgbClr val="FF0000"/>
                  </a:solidFill>
                </a:rPr>
                <a:t>*</a:t>
              </a:r>
              <a:r>
                <a:rPr lang="ko-KR" altLang="en-US" sz="1200" b="1">
                  <a:solidFill>
                    <a:srgbClr val="FF0000"/>
                  </a:solidFill>
                </a:rPr>
                <a:t>교실 시계 외</a:t>
              </a:r>
              <a:r>
                <a:rPr lang="en-US" altLang="ko-KR" sz="1200" b="1">
                  <a:solidFill>
                    <a:srgbClr val="FF0000"/>
                  </a:solidFill>
                </a:rPr>
                <a:t>,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rgbClr val="FF0000"/>
                  </a:solidFill>
                </a:rPr>
                <a:t>디지털 시계로 유아들이 보기 편함</a:t>
              </a:r>
              <a:r>
                <a:rPr lang="en-US" altLang="ko-KR" sz="1200" b="1">
                  <a:solidFill>
                    <a:srgbClr val="FF0000"/>
                  </a:solidFill>
                </a:rPr>
                <a:t>.</a:t>
              </a: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8971986" y="5348046"/>
            <a:ext cx="1144923" cy="1452803"/>
            <a:chOff x="9000566" y="5348046"/>
            <a:chExt cx="1144923" cy="1452803"/>
          </a:xfrm>
        </p:grpSpPr>
        <p:sp>
          <p:nvSpPr>
            <p:cNvPr id="62" name="사각형: 둥근 모서리 61"/>
            <p:cNvSpPr/>
            <p:nvPr/>
          </p:nvSpPr>
          <p:spPr>
            <a:xfrm>
              <a:off x="9009900" y="5348046"/>
              <a:ext cx="1087197" cy="1452803"/>
            </a:xfrm>
            <a:prstGeom prst="roundRect">
              <a:avLst>
                <a:gd name="adj" fmla="val 16667"/>
              </a:avLst>
            </a:prstGeom>
            <a:noFill/>
            <a:ln w="762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9000566" y="5569489"/>
              <a:ext cx="1144923" cy="924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200" b="1"/>
                <a:t>칠판</a:t>
              </a:r>
            </a:p>
            <a:p>
              <a:pPr algn="ctr">
                <a:defRPr/>
              </a:pPr>
              <a:endParaRPr lang="en-US" altLang="ko-KR" sz="700" b="1">
                <a:solidFill>
                  <a:srgbClr val="FF0000"/>
                </a:solidFill>
              </a:endParaRPr>
            </a:p>
            <a:p>
              <a:pPr algn="ctr">
                <a:defRPr/>
              </a:pPr>
              <a:r>
                <a:rPr lang="en-US" altLang="ko-KR" sz="1200" b="1">
                  <a:solidFill>
                    <a:srgbClr val="FF0000"/>
                  </a:solidFill>
                </a:rPr>
                <a:t>*</a:t>
              </a:r>
              <a:r>
                <a:rPr lang="ko-KR" altLang="en-US" sz="1200" b="1">
                  <a:solidFill>
                    <a:srgbClr val="FF0000"/>
                  </a:solidFill>
                </a:rPr>
                <a:t>전달 사항을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rgbClr val="FF0000"/>
                  </a:solidFill>
                </a:rPr>
                <a:t>글로 작성 가능함</a:t>
              </a:r>
              <a:r>
                <a:rPr lang="en-US" altLang="ko-KR" sz="1200" b="1">
                  <a:solidFill>
                    <a:srgbClr val="FF0000"/>
                  </a:solidFill>
                </a:rPr>
                <a:t>.</a:t>
              </a:r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10239868" y="5348046"/>
            <a:ext cx="1144923" cy="1452803"/>
            <a:chOff x="10211300" y="5357571"/>
            <a:chExt cx="1144923" cy="1452803"/>
          </a:xfrm>
        </p:grpSpPr>
        <p:sp>
          <p:nvSpPr>
            <p:cNvPr id="64" name="사각형: 둥근 모서리 63"/>
            <p:cNvSpPr/>
            <p:nvPr/>
          </p:nvSpPr>
          <p:spPr>
            <a:xfrm>
              <a:off x="10220634" y="5357571"/>
              <a:ext cx="1087197" cy="1452803"/>
            </a:xfrm>
            <a:prstGeom prst="roundRect">
              <a:avLst>
                <a:gd name="adj" fmla="val 16667"/>
              </a:avLst>
            </a:prstGeom>
            <a:noFill/>
            <a:ln w="762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0211300" y="5426614"/>
              <a:ext cx="1144923" cy="1372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200" b="1" dirty="0"/>
                <a:t>온도계</a:t>
              </a:r>
            </a:p>
            <a:p>
              <a:pPr algn="ctr">
                <a:defRPr/>
              </a:pPr>
              <a:endParaRPr lang="en-US" altLang="ko-KR" sz="1200" b="1" dirty="0">
                <a:solidFill>
                  <a:srgbClr val="FF0000"/>
                </a:solidFill>
              </a:endParaRPr>
            </a:p>
            <a:p>
              <a:pPr algn="ctr">
                <a:defRPr/>
              </a:pPr>
              <a:r>
                <a:rPr lang="en-US" altLang="ko-KR" sz="1200" b="1" dirty="0">
                  <a:solidFill>
                    <a:srgbClr val="FF0000"/>
                  </a:solidFill>
                </a:rPr>
                <a:t>*</a:t>
              </a:r>
              <a:r>
                <a:rPr lang="ko-KR" altLang="en-US" sz="1200" b="1" dirty="0">
                  <a:solidFill>
                    <a:srgbClr val="FF0000"/>
                  </a:solidFill>
                </a:rPr>
                <a:t>우리 반이 </a:t>
              </a:r>
              <a:endParaRPr lang="en-US" altLang="ko-KR" sz="1200" b="1" dirty="0">
                <a:solidFill>
                  <a:srgbClr val="FF0000"/>
                </a:solidFill>
              </a:endParaRPr>
            </a:p>
            <a:p>
              <a:pPr algn="ctr">
                <a:defRPr/>
              </a:pPr>
              <a:r>
                <a:rPr lang="ko-KR" altLang="en-US" sz="1200" b="1" dirty="0">
                  <a:solidFill>
                    <a:srgbClr val="FF0000"/>
                  </a:solidFill>
                </a:rPr>
                <a:t>잘했을 때 칭찬 스티커 </a:t>
              </a:r>
              <a:r>
                <a:rPr lang="ko-KR" altLang="en-US" sz="1200" b="1" dirty="0" err="1">
                  <a:solidFill>
                    <a:srgbClr val="FF0000"/>
                  </a:solidFill>
                </a:rPr>
                <a:t>처럼</a:t>
              </a:r>
              <a:r>
                <a:rPr lang="ko-KR" altLang="en-US" sz="1200" b="1" dirty="0">
                  <a:solidFill>
                    <a:srgbClr val="FF0000"/>
                  </a:solidFill>
                </a:rPr>
                <a:t> 활용할 수 있음</a:t>
              </a:r>
              <a:r>
                <a:rPr lang="en-US" altLang="ko-KR" sz="1200" b="1" dirty="0">
                  <a:solidFill>
                    <a:srgbClr val="FF0000"/>
                  </a:solidFill>
                </a:rPr>
                <a:t>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/>
          <p:cNvGrpSpPr/>
          <p:nvPr/>
        </p:nvGrpSpPr>
        <p:grpSpPr>
          <a:xfrm>
            <a:off x="6410325" y="1895475"/>
            <a:ext cx="5476874" cy="3469143"/>
            <a:chOff x="6410324" y="1895475"/>
            <a:chExt cx="5476874" cy="3469143"/>
          </a:xfrm>
        </p:grpSpPr>
        <p:sp>
          <p:nvSpPr>
            <p:cNvPr id="26" name="사각형: 둥근 한쪽 모서리 25"/>
            <p:cNvSpPr/>
            <p:nvPr/>
          </p:nvSpPr>
          <p:spPr>
            <a:xfrm rot="16200000">
              <a:off x="6904566" y="1401234"/>
              <a:ext cx="1749954" cy="2738437"/>
            </a:xfrm>
            <a:prstGeom prst="round1Rect">
              <a:avLst>
                <a:gd name="adj" fmla="val 16667"/>
              </a:avLst>
            </a:prstGeom>
            <a:solidFill>
              <a:srgbClr val="CDE4BE"/>
            </a:solidFill>
            <a:ln w="76200" cap="flat" cmpd="sng" algn="ctr">
              <a:solidFill>
                <a:schemeClr val="bg1"/>
              </a:solidFill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7" name="TextBox 26"/>
            <p:cNvSpPr txBox="1"/>
            <p:nvPr/>
          </p:nvSpPr>
          <p:spPr>
            <a:xfrm rot="21600000">
              <a:off x="8276838" y="1943100"/>
              <a:ext cx="871922" cy="131246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9568" tIns="99568" rIns="99568" bIns="99568" anchor="ctr" anchorCtr="0">
              <a:noAutofit/>
            </a:bodyPr>
            <a:lstStyle/>
            <a:p>
              <a:pPr lvl="0" algn="r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altLang="ko-KR" sz="1600" b="1" kern="1200">
                  <a:solidFill>
                    <a:schemeClr val="bg2">
                      <a:lumMod val="25000"/>
                    </a:schemeClr>
                  </a:solidFill>
                </a:rPr>
                <a:t>1.</a:t>
              </a:r>
            </a:p>
            <a:p>
              <a:pPr lvl="0" algn="r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 kern="1200">
                  <a:solidFill>
                    <a:schemeClr val="bg2">
                      <a:lumMod val="25000"/>
                    </a:schemeClr>
                  </a:solidFill>
                </a:rPr>
                <a:t>퀴즈</a:t>
              </a:r>
            </a:p>
            <a:p>
              <a:pPr lvl="0" algn="r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 kern="1200">
                  <a:solidFill>
                    <a:schemeClr val="bg2">
                      <a:lumMod val="25000"/>
                    </a:schemeClr>
                  </a:solidFill>
                </a:rPr>
                <a:t>만들기</a:t>
              </a:r>
            </a:p>
          </p:txBody>
        </p:sp>
        <p:sp>
          <p:nvSpPr>
            <p:cNvPr id="28" name="사각형: 둥근 한쪽 모서리 27"/>
            <p:cNvSpPr/>
            <p:nvPr/>
          </p:nvSpPr>
          <p:spPr>
            <a:xfrm>
              <a:off x="9148762" y="1895475"/>
              <a:ext cx="2738437" cy="1749954"/>
            </a:xfrm>
            <a:prstGeom prst="round1Rect">
              <a:avLst>
                <a:gd name="adj" fmla="val 16667"/>
              </a:avLst>
            </a:prstGeom>
            <a:solidFill>
              <a:srgbClr val="FEDC9B"/>
            </a:solidFill>
            <a:ln w="76200" cap="flat" cmpd="sng" algn="ctr">
              <a:solidFill>
                <a:schemeClr val="bg1"/>
              </a:solidFill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9" name="TextBox 28"/>
            <p:cNvSpPr txBox="1"/>
            <p:nvPr/>
          </p:nvSpPr>
          <p:spPr>
            <a:xfrm>
              <a:off x="9148762" y="1933575"/>
              <a:ext cx="871922" cy="131246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9568" tIns="99568" rIns="99568" bIns="99568" anchor="ctr" anchorCtr="0">
              <a:noAutofit/>
            </a:bodyPr>
            <a:lstStyle/>
            <a:p>
              <a:pPr lvl="0" algn="l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altLang="ko-KR" sz="1600" b="1" kern="1200">
                  <a:solidFill>
                    <a:schemeClr val="bg2">
                      <a:lumMod val="25000"/>
                    </a:schemeClr>
                  </a:solidFill>
                </a:rPr>
                <a:t>2.</a:t>
              </a:r>
            </a:p>
            <a:p>
              <a:pPr lvl="0" algn="l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 kern="1200">
                  <a:solidFill>
                    <a:schemeClr val="bg2">
                      <a:lumMod val="25000"/>
                    </a:schemeClr>
                  </a:solidFill>
                </a:rPr>
                <a:t>투표</a:t>
              </a:r>
            </a:p>
            <a:p>
              <a:pPr lvl="0" algn="l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 kern="1200">
                  <a:solidFill>
                    <a:schemeClr val="bg2">
                      <a:lumMod val="25000"/>
                    </a:schemeClr>
                  </a:solidFill>
                </a:rPr>
                <a:t>만들기</a:t>
              </a:r>
            </a:p>
          </p:txBody>
        </p:sp>
        <p:sp>
          <p:nvSpPr>
            <p:cNvPr id="30" name="사각형: 둥근 한쪽 모서리 29"/>
            <p:cNvSpPr/>
            <p:nvPr/>
          </p:nvSpPr>
          <p:spPr>
            <a:xfrm rot="10800000">
              <a:off x="6410325" y="3614664"/>
              <a:ext cx="2738437" cy="1749954"/>
            </a:xfrm>
            <a:prstGeom prst="round1Rect">
              <a:avLst>
                <a:gd name="adj" fmla="val 16667"/>
              </a:avLst>
            </a:prstGeom>
            <a:solidFill>
              <a:srgbClr val="F9CBC5"/>
            </a:solidFill>
            <a:ln w="76200" cap="flat" cmpd="sng" algn="ctr">
              <a:solidFill>
                <a:schemeClr val="bg1"/>
              </a:solidFill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31" name="TextBox 30"/>
            <p:cNvSpPr txBox="1"/>
            <p:nvPr/>
          </p:nvSpPr>
          <p:spPr>
            <a:xfrm rot="21600000">
              <a:off x="8151283" y="4052153"/>
              <a:ext cx="1045104" cy="131246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9568" tIns="99568" rIns="99568" bIns="99568" anchor="ctr" anchorCtr="0">
              <a:noAutofit/>
            </a:bodyPr>
            <a:lstStyle/>
            <a:p>
              <a:pPr lvl="0" algn="r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altLang="ko-KR" sz="1600" b="1" kern="1200">
                  <a:solidFill>
                    <a:schemeClr val="bg2">
                      <a:lumMod val="25000"/>
                    </a:schemeClr>
                  </a:solidFill>
                </a:rPr>
                <a:t>3.</a:t>
              </a:r>
            </a:p>
            <a:p>
              <a:pPr lvl="0" algn="r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 kern="1200">
                  <a:solidFill>
                    <a:schemeClr val="bg2">
                      <a:lumMod val="25000"/>
                    </a:schemeClr>
                  </a:solidFill>
                </a:rPr>
                <a:t>마인드맵</a:t>
              </a:r>
            </a:p>
            <a:p>
              <a:pPr lvl="0" algn="r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 kern="1200">
                  <a:solidFill>
                    <a:schemeClr val="bg2">
                      <a:lumMod val="25000"/>
                    </a:schemeClr>
                  </a:solidFill>
                </a:rPr>
                <a:t>만들기</a:t>
              </a:r>
            </a:p>
          </p:txBody>
        </p:sp>
        <p:sp>
          <p:nvSpPr>
            <p:cNvPr id="32" name="사각형: 둥근 한쪽 모서리 31"/>
            <p:cNvSpPr/>
            <p:nvPr/>
          </p:nvSpPr>
          <p:spPr>
            <a:xfrm rot="5400000">
              <a:off x="9643004" y="3120422"/>
              <a:ext cx="1749954" cy="2738437"/>
            </a:xfrm>
            <a:prstGeom prst="round1Rect">
              <a:avLst>
                <a:gd name="adj" fmla="val 16667"/>
              </a:avLst>
            </a:prstGeom>
            <a:solidFill>
              <a:srgbClr val="DDF6FD"/>
            </a:solidFill>
            <a:ln w="76200" cap="flat" cmpd="sng" algn="ctr">
              <a:solidFill>
                <a:schemeClr val="bg1"/>
              </a:solidFill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33" name="TextBox 32"/>
            <p:cNvSpPr txBox="1"/>
            <p:nvPr/>
          </p:nvSpPr>
          <p:spPr>
            <a:xfrm rot="21600000">
              <a:off x="9148764" y="4052152"/>
              <a:ext cx="881542" cy="131246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9568" tIns="99568" rIns="99568" bIns="99568" anchor="ctr" anchorCtr="0">
              <a:noAutofit/>
            </a:bodyPr>
            <a:lstStyle/>
            <a:p>
              <a:pPr lvl="0" algn="l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altLang="ko-KR" sz="1600" b="1" kern="1200">
                  <a:solidFill>
                    <a:schemeClr val="bg2">
                      <a:lumMod val="25000"/>
                    </a:schemeClr>
                  </a:solidFill>
                </a:rPr>
                <a:t>4.</a:t>
              </a:r>
            </a:p>
            <a:p>
              <a:pPr lvl="0" algn="l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 kern="1200">
                  <a:solidFill>
                    <a:schemeClr val="bg2">
                      <a:lumMod val="25000"/>
                    </a:schemeClr>
                  </a:solidFill>
                </a:rPr>
                <a:t>게임</a:t>
              </a:r>
            </a:p>
            <a:p>
              <a:pPr lvl="0" algn="l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 kern="1200">
                  <a:solidFill>
                    <a:schemeClr val="bg2">
                      <a:lumMod val="25000"/>
                    </a:schemeClr>
                  </a:solidFill>
                </a:rPr>
                <a:t>만들기</a:t>
              </a:r>
            </a:p>
          </p:txBody>
        </p:sp>
        <p:sp>
          <p:nvSpPr>
            <p:cNvPr id="34" name="사각형: 둥근 모서리 33"/>
            <p:cNvSpPr/>
            <p:nvPr/>
          </p:nvSpPr>
          <p:spPr>
            <a:xfrm>
              <a:off x="8327231" y="3177176"/>
              <a:ext cx="1643062" cy="87497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76200" cap="flat" cmpd="sng" algn="ctr">
              <a:solidFill>
                <a:schemeClr val="bg1"/>
              </a:solidFill>
              <a:prstDash val="solid"/>
              <a:miter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35" name="TextBox 34"/>
            <p:cNvSpPr txBox="1"/>
            <p:nvPr/>
          </p:nvSpPr>
          <p:spPr>
            <a:xfrm>
              <a:off x="8350702" y="3248752"/>
              <a:ext cx="1557636" cy="789551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53340" tIns="53340" rIns="53340" bIns="53340" anchor="ctr" anchorCtr="0">
              <a:noAutofit/>
            </a:bodyPr>
            <a:lstStyle/>
            <a:p>
              <a:pPr lvl="0" algn="ctr" defTabSz="6223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000" b="1" kern="1200"/>
                <a:t>띵커벨</a:t>
              </a:r>
            </a:p>
          </p:txBody>
        </p:sp>
      </p:grpSp>
      <p:sp>
        <p:nvSpPr>
          <p:cNvPr id="8" name="모서리가 둥근 직사각형 7"/>
          <p:cNvSpPr/>
          <p:nvPr/>
        </p:nvSpPr>
        <p:spPr>
          <a:xfrm>
            <a:off x="224232" y="1274119"/>
            <a:ext cx="6121148" cy="5335931"/>
          </a:xfrm>
          <a:prstGeom prst="roundRect">
            <a:avLst>
              <a:gd name="adj" fmla="val 16667"/>
            </a:avLst>
          </a:prstGeom>
          <a:solidFill>
            <a:schemeClr val="bg1">
              <a:alpha val="50000"/>
            </a:schemeClr>
          </a:solidFill>
          <a:ln w="57150">
            <a:solidFill>
              <a:srgbClr val="F9CBC5"/>
            </a:solidFill>
            <a:prstDash val="sys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pic>
        <p:nvPicPr>
          <p:cNvPr id="15" name="_x408532184" descr="EMB000062b43f28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r="34230" b="32270"/>
          <a:stretch>
            <a:fillRect/>
          </a:stretch>
        </p:blipFill>
        <p:spPr>
          <a:xfrm>
            <a:off x="487764" y="1704575"/>
            <a:ext cx="5608235" cy="4475018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2007258" y="5512954"/>
            <a:ext cx="722087" cy="53378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712522" y="1827645"/>
            <a:ext cx="455387" cy="42487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FF0000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514967" y="2068945"/>
            <a:ext cx="1746960" cy="141917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0027495" y="1996440"/>
            <a:ext cx="1684445" cy="152215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514968" y="3726180"/>
            <a:ext cx="1746960" cy="1508760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10027495" y="3726180"/>
            <a:ext cx="1684445" cy="1521252"/>
          </a:xfrm>
          <a:prstGeom prst="rect">
            <a:avLst/>
          </a:prstGeom>
        </p:spPr>
      </p:pic>
      <p:grpSp>
        <p:nvGrpSpPr>
          <p:cNvPr id="17" name="그룹 14"/>
          <p:cNvGrpSpPr/>
          <p:nvPr/>
        </p:nvGrpSpPr>
        <p:grpSpPr>
          <a:xfrm>
            <a:off x="999540" y="161545"/>
            <a:ext cx="6251006" cy="576016"/>
            <a:chOff x="1220828" y="248327"/>
            <a:chExt cx="6251006" cy="576016"/>
          </a:xfrm>
        </p:grpSpPr>
        <p:grpSp>
          <p:nvGrpSpPr>
            <p:cNvPr id="18" name="그룹 15"/>
            <p:cNvGrpSpPr/>
            <p:nvPr/>
          </p:nvGrpSpPr>
          <p:grpSpPr>
            <a:xfrm>
              <a:off x="1220828" y="278674"/>
              <a:ext cx="6251006" cy="545669"/>
              <a:chOff x="1541" y="407984"/>
              <a:chExt cx="6251006" cy="545669"/>
            </a:xfrm>
          </p:grpSpPr>
          <p:sp>
            <p:nvSpPr>
              <p:cNvPr id="20" name="TextBox 17"/>
              <p:cNvSpPr txBox="1"/>
              <p:nvPr/>
            </p:nvSpPr>
            <p:spPr>
              <a:xfrm>
                <a:off x="1541" y="407984"/>
                <a:ext cx="625100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indent="0" algn="ctr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그 밖의 </a:t>
                </a:r>
                <a:r>
                  <a:rPr kumimoji="0" lang="en-US" altLang="ko-KR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i-seream </a:t>
                </a:r>
                <a:r>
                  <a:rPr kumimoji="0" lang="ko-KR" altLang="en-US" sz="2800" b="0" i="0" u="none" strike="noStrike" kern="1200" cap="none" spc="0" normalizeH="0" baseline="0">
                    <a:solidFill>
                      <a:schemeClr val="dk1"/>
                    </a:solidFill>
                    <a:latin typeface="맑은 고딕"/>
                    <a:ea typeface="맑은 고딕"/>
                  </a:rPr>
                  <a:t>이용방법</a:t>
                </a:r>
              </a:p>
            </p:txBody>
          </p:sp>
          <p:cxnSp>
            <p:nvCxnSpPr>
              <p:cNvPr id="21" name="직선 연결선 18"/>
              <p:cNvCxnSpPr/>
              <p:nvPr/>
            </p:nvCxnSpPr>
            <p:spPr>
              <a:xfrm flipV="1">
                <a:off x="408468" y="946727"/>
                <a:ext cx="4924214" cy="6926"/>
              </a:xfrm>
              <a:prstGeom prst="line">
                <a:avLst/>
              </a:prstGeom>
              <a:noFill/>
              <a:ln w="38100" cap="flat" cmpd="sng" algn="ctr">
                <a:solidFill>
                  <a:srgbClr val="F78678">
                    <a:alpha val="100000"/>
                  </a:srgbClr>
                </a:solidFill>
                <a:prstDash val="dash"/>
                <a:miter/>
              </a:ln>
            </p:spPr>
          </p:cxnSp>
        </p:grpSp>
        <p:pic>
          <p:nvPicPr>
            <p:cNvPr id="19" name="그림 16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 rot="233807">
              <a:off x="1600643" y="248327"/>
              <a:ext cx="542264" cy="484706"/>
            </a:xfrm>
            <a:prstGeom prst="rect">
              <a:avLst/>
            </a:prstGeom>
          </p:spPr>
        </p:pic>
      </p:grpSp>
      <p:pic>
        <p:nvPicPr>
          <p:cNvPr id="22" name="그림 8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6507879" y="365821"/>
            <a:ext cx="460527" cy="636669"/>
          </a:xfrm>
          <a:prstGeom prst="rect">
            <a:avLst/>
          </a:prstGeom>
        </p:spPr>
      </p:pic>
      <p:pic>
        <p:nvPicPr>
          <p:cNvPr id="23" name="그림 9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 flipH="1">
            <a:off x="6962942" y="308246"/>
            <a:ext cx="479228" cy="682291"/>
          </a:xfrm>
          <a:prstGeom prst="rect">
            <a:avLst/>
          </a:prstGeom>
        </p:spPr>
      </p:pic>
      <p:pic>
        <p:nvPicPr>
          <p:cNvPr id="24" name="그림 10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7405174" y="222850"/>
            <a:ext cx="492059" cy="4613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981201" y="2449222"/>
            <a:ext cx="7767782" cy="11778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7200" b="1">
                <a:solidFill>
                  <a:srgbClr val="808080"/>
                </a:solidFill>
                <a:latin typeface="맑은 고딕"/>
                <a:ea typeface="맑은 고딕"/>
              </a:rPr>
              <a:t>감</a:t>
            </a:r>
            <a:r>
              <a:rPr lang="ko-KR" altLang="en-US" sz="7200" b="1">
                <a:solidFill>
                  <a:schemeClr val="bg1">
                    <a:lumMod val="50000"/>
                  </a:schemeClr>
                </a:solidFill>
                <a:latin typeface="맑은 고딕"/>
                <a:ea typeface="맑은 고딕"/>
              </a:rPr>
              <a:t>사합니다</a:t>
            </a:r>
            <a:endParaRPr lang="ko-KR" altLang="en-US" b="1">
              <a:solidFill>
                <a:schemeClr val="bg1">
                  <a:lumMod val="50000"/>
                </a:schemeClr>
              </a:solidFill>
              <a:latin typeface="맑은 고딕"/>
              <a:ea typeface="맑은 고딕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7765102" y="1990079"/>
            <a:ext cx="588077" cy="601911"/>
            <a:chOff x="3519283" y="6361399"/>
            <a:chExt cx="546503" cy="559359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3774227" y="6361399"/>
              <a:ext cx="291559" cy="534524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3519283" y="6453360"/>
              <a:ext cx="254944" cy="467398"/>
            </a:xfrm>
            <a:prstGeom prst="rect">
              <a:avLst/>
            </a:prstGeom>
          </p:spPr>
        </p:pic>
      </p:grpSp>
      <p:pic>
        <p:nvPicPr>
          <p:cNvPr id="9" name="_x408532184" descr="EMB000062b43f28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9991608" y="71169"/>
            <a:ext cx="1842838" cy="686380"/>
          </a:xfrm>
          <a:prstGeom prst="rect">
            <a:avLst/>
          </a:prstGeom>
          <a:noFill/>
        </p:spPr>
      </p:pic>
      <p:pic>
        <p:nvPicPr>
          <p:cNvPr id="7" name="_x221216680" descr="EMB000097b0108d"/>
          <p:cNvPicPr>
            <a:picLocks noChangeAspect="1" noChangeArrowheads="1"/>
          </p:cNvPicPr>
          <p:nvPr/>
        </p:nvPicPr>
        <p:blipFill rotWithShape="1">
          <a:blip r:embed="rId5"/>
          <a:srcRect r="110" b="110"/>
          <a:stretch>
            <a:fillRect/>
          </a:stretch>
        </p:blipFill>
        <p:spPr>
          <a:xfrm>
            <a:off x="5312174" y="3729793"/>
            <a:ext cx="1105835" cy="11035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958</Words>
  <Application>Microsoft Office PowerPoint</Application>
  <PresentationFormat>와이드스크린</PresentationFormat>
  <Paragraphs>314</Paragraphs>
  <Slides>20</Slides>
  <Notes>0</Notes>
  <HiddenSlides>0</HiddenSlides>
  <MMClips>11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5" baseType="lpstr">
      <vt:lpstr>나눔바른고딕</vt:lpstr>
      <vt:lpstr>맑은 고딕</vt:lpstr>
      <vt:lpstr>한컴산뜻돋움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cc kjh</dc:creator>
  <cp:lastModifiedBy>user</cp:lastModifiedBy>
  <cp:revision>137</cp:revision>
  <dcterms:created xsi:type="dcterms:W3CDTF">2019-11-21T02:55:57Z</dcterms:created>
  <dcterms:modified xsi:type="dcterms:W3CDTF">2024-07-04T23:51:00Z</dcterms:modified>
  <cp:version/>
</cp:coreProperties>
</file>