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6858000" cy="9144000"/>
  <p:embeddedFontLst>
    <p:embeddedFont>
      <p:font typeface="210 썬플라워" panose="020B0600000101010101" charset="-127"/>
      <p:regular r:id="rId18"/>
    </p:embeddedFont>
    <p:embeddedFont>
      <p:font typeface="Active Heart 달콤한 마음" panose="020B0600000101010101" charset="-127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League Spartan" panose="020B0600000101010101" charset="0"/>
      <p:regular r:id="rId24"/>
    </p:embeddedFont>
    <p:embeddedFont>
      <p:font typeface="Stinger Fit Bold" panose="020B0600000101010101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8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10" Type="http://schemas.openxmlformats.org/officeDocument/2006/relationships/image" Target="../media/image22.jpe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svg"/><Relationship Id="rId7" Type="http://schemas.openxmlformats.org/officeDocument/2006/relationships/image" Target="../media/image26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svg"/><Relationship Id="rId7" Type="http://schemas.openxmlformats.org/officeDocument/2006/relationships/image" Target="../media/image3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0.svg"/><Relationship Id="rId7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0.svg"/><Relationship Id="rId7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14.svg"/><Relationship Id="rId4" Type="http://schemas.openxmlformats.org/officeDocument/2006/relationships/image" Target="../media/image13.png"/><Relationship Id="rId9" Type="http://schemas.openxmlformats.org/officeDocument/2006/relationships/image" Target="../media/image44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ideo" Target="../media/media4.mp4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4.png"/><Relationship Id="rId26" Type="http://schemas.openxmlformats.org/officeDocument/2006/relationships/image" Target="../media/image52.jpeg"/><Relationship Id="rId3" Type="http://schemas.microsoft.com/office/2007/relationships/media" Target="../media/media2.mp4"/><Relationship Id="rId21" Type="http://schemas.openxmlformats.org/officeDocument/2006/relationships/image" Target="../media/image47.jpeg"/><Relationship Id="rId7" Type="http://schemas.microsoft.com/office/2007/relationships/media" Target="../media/media4.mp4"/><Relationship Id="rId12" Type="http://schemas.openxmlformats.org/officeDocument/2006/relationships/video" Target="../media/media6.mp4"/><Relationship Id="rId17" Type="http://schemas.openxmlformats.org/officeDocument/2006/relationships/image" Target="../media/image14.svg"/><Relationship Id="rId25" Type="http://schemas.openxmlformats.org/officeDocument/2006/relationships/image" Target="../media/image51.jpeg"/><Relationship Id="rId2" Type="http://schemas.openxmlformats.org/officeDocument/2006/relationships/video" Target="../media/media1.mp4"/><Relationship Id="rId16" Type="http://schemas.openxmlformats.org/officeDocument/2006/relationships/image" Target="../media/image13.png"/><Relationship Id="rId20" Type="http://schemas.openxmlformats.org/officeDocument/2006/relationships/image" Target="../media/image46.jpeg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microsoft.com/office/2007/relationships/media" Target="../media/media6.mp4"/><Relationship Id="rId24" Type="http://schemas.openxmlformats.org/officeDocument/2006/relationships/image" Target="../media/image50.jpeg"/><Relationship Id="rId5" Type="http://schemas.microsoft.com/office/2007/relationships/media" Target="../media/media3.mp4"/><Relationship Id="rId15" Type="http://schemas.openxmlformats.org/officeDocument/2006/relationships/image" Target="../media/image10.svg"/><Relationship Id="rId23" Type="http://schemas.openxmlformats.org/officeDocument/2006/relationships/image" Target="../media/image49.jpeg"/><Relationship Id="rId10" Type="http://schemas.openxmlformats.org/officeDocument/2006/relationships/video" Target="../media/media5.mp4"/><Relationship Id="rId19" Type="http://schemas.openxmlformats.org/officeDocument/2006/relationships/image" Target="../media/image45.jpeg"/><Relationship Id="rId4" Type="http://schemas.openxmlformats.org/officeDocument/2006/relationships/video" Target="../media/media2.mp4"/><Relationship Id="rId9" Type="http://schemas.microsoft.com/office/2007/relationships/media" Target="../media/media5.mp4"/><Relationship Id="rId14" Type="http://schemas.openxmlformats.org/officeDocument/2006/relationships/image" Target="../media/image9.png"/><Relationship Id="rId22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13" Type="http://schemas.openxmlformats.org/officeDocument/2006/relationships/image" Target="../media/image4.png"/><Relationship Id="rId3" Type="http://schemas.microsoft.com/office/2007/relationships/media" Target="../media/media8.mp4"/><Relationship Id="rId7" Type="http://schemas.openxmlformats.org/officeDocument/2006/relationships/image" Target="../media/image53.png"/><Relationship Id="rId12" Type="http://schemas.openxmlformats.org/officeDocument/2006/relationships/image" Target="../media/image58.sv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34.png"/><Relationship Id="rId11" Type="http://schemas.openxmlformats.org/officeDocument/2006/relationships/image" Target="../media/image57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60.jpeg"/><Relationship Id="rId10" Type="http://schemas.openxmlformats.org/officeDocument/2006/relationships/image" Target="../media/image56.svg"/><Relationship Id="rId4" Type="http://schemas.openxmlformats.org/officeDocument/2006/relationships/video" Target="../media/media8.mp4"/><Relationship Id="rId9" Type="http://schemas.openxmlformats.org/officeDocument/2006/relationships/image" Target="../media/image55.png"/><Relationship Id="rId1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svg"/><Relationship Id="rId5" Type="http://schemas.openxmlformats.org/officeDocument/2006/relationships/image" Target="../media/image61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1405269" y="8282709"/>
            <a:ext cx="6438717" cy="1384324"/>
          </a:xfrm>
          <a:custGeom>
            <a:avLst/>
            <a:gdLst/>
            <a:ahLst/>
            <a:cxnLst/>
            <a:rect l="l" t="t" r="r" b="b"/>
            <a:pathLst>
              <a:path w="6438717" h="1384324">
                <a:moveTo>
                  <a:pt x="0" y="0"/>
                </a:moveTo>
                <a:lnTo>
                  <a:pt x="6438717" y="0"/>
                </a:lnTo>
                <a:lnTo>
                  <a:pt x="6438717" y="1384325"/>
                </a:lnTo>
                <a:lnTo>
                  <a:pt x="0" y="13843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555924" y="2287173"/>
            <a:ext cx="13176152" cy="4497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304"/>
              </a:lnSpc>
            </a:pPr>
            <a:r>
              <a:rPr lang="en-US" sz="10831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스크루블리로 </a:t>
            </a:r>
          </a:p>
          <a:p>
            <a:pPr marL="0" lvl="0" indent="0" algn="ctr">
              <a:lnSpc>
                <a:spcPts val="18304"/>
              </a:lnSpc>
            </a:pPr>
            <a:r>
              <a:rPr lang="en-US" sz="10831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건강체조만들기</a:t>
            </a:r>
          </a:p>
        </p:txBody>
      </p:sp>
      <p:sp>
        <p:nvSpPr>
          <p:cNvPr id="7" name="Freeform 7"/>
          <p:cNvSpPr/>
          <p:nvPr/>
        </p:nvSpPr>
        <p:spPr>
          <a:xfrm>
            <a:off x="14987062" y="1910954"/>
            <a:ext cx="1708206" cy="2145314"/>
          </a:xfrm>
          <a:custGeom>
            <a:avLst/>
            <a:gdLst/>
            <a:ahLst/>
            <a:cxnLst/>
            <a:rect l="l" t="t" r="r" b="b"/>
            <a:pathLst>
              <a:path w="1708206" h="2145314">
                <a:moveTo>
                  <a:pt x="0" y="0"/>
                </a:moveTo>
                <a:lnTo>
                  <a:pt x="1708206" y="0"/>
                </a:lnTo>
                <a:lnTo>
                  <a:pt x="1708206" y="2145314"/>
                </a:lnTo>
                <a:lnTo>
                  <a:pt x="0" y="21453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0" y="526630"/>
            <a:ext cx="6438717" cy="1384324"/>
          </a:xfrm>
          <a:custGeom>
            <a:avLst/>
            <a:gdLst/>
            <a:ahLst/>
            <a:cxnLst/>
            <a:rect l="l" t="t" r="r" b="b"/>
            <a:pathLst>
              <a:path w="6438717" h="1384324">
                <a:moveTo>
                  <a:pt x="0" y="0"/>
                </a:moveTo>
                <a:lnTo>
                  <a:pt x="6438717" y="0"/>
                </a:lnTo>
                <a:lnTo>
                  <a:pt x="6438717" y="1384324"/>
                </a:lnTo>
                <a:lnTo>
                  <a:pt x="0" y="13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11" r="-81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984507" y="6785065"/>
            <a:ext cx="2318985" cy="2274579"/>
          </a:xfrm>
          <a:custGeom>
            <a:avLst/>
            <a:gdLst/>
            <a:ahLst/>
            <a:cxnLst/>
            <a:rect l="l" t="t" r="r" b="b"/>
            <a:pathLst>
              <a:path w="2318985" h="2274579">
                <a:moveTo>
                  <a:pt x="0" y="0"/>
                </a:moveTo>
                <a:lnTo>
                  <a:pt x="2318986" y="0"/>
                </a:lnTo>
                <a:lnTo>
                  <a:pt x="2318986" y="2274579"/>
                </a:lnTo>
                <a:lnTo>
                  <a:pt x="0" y="227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0659591" y="8870025"/>
            <a:ext cx="8273082" cy="388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785"/>
              </a:lnSpc>
              <a:spcBef>
                <a:spcPct val="0"/>
              </a:spcBef>
            </a:pPr>
            <a:r>
              <a:rPr lang="en-US" sz="2932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서울특별시교육청 미래교육지원단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83252" y="5876927"/>
            <a:ext cx="5062682" cy="3381373"/>
            <a:chOff x="0" y="0"/>
            <a:chExt cx="1333381" cy="8905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33381" cy="890567"/>
            </a:xfrm>
            <a:custGeom>
              <a:avLst/>
              <a:gdLst/>
              <a:ahLst/>
              <a:cxnLst/>
              <a:rect l="l" t="t" r="r" b="b"/>
              <a:pathLst>
                <a:path w="1333381" h="890567">
                  <a:moveTo>
                    <a:pt x="0" y="0"/>
                  </a:moveTo>
                  <a:lnTo>
                    <a:pt x="1333381" y="0"/>
                  </a:lnTo>
                  <a:lnTo>
                    <a:pt x="1333381" y="890567"/>
                  </a:lnTo>
                  <a:lnTo>
                    <a:pt x="0" y="89056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333381" cy="9286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325313" y="6901627"/>
            <a:ext cx="4582496" cy="1607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53"/>
              </a:lnSpc>
            </a:pPr>
            <a:r>
              <a:rPr lang="en-US" sz="4302">
                <a:solidFill>
                  <a:srgbClr val="CB7460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앱 </a:t>
            </a:r>
          </a:p>
          <a:p>
            <a:pPr algn="ctr">
              <a:lnSpc>
                <a:spcPts val="6453"/>
              </a:lnSpc>
            </a:pPr>
            <a:r>
              <a:rPr lang="en-US" sz="4302">
                <a:solidFill>
                  <a:srgbClr val="CB7460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소개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2960049" y="5131294"/>
            <a:ext cx="1239263" cy="1239263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ECFA7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6612659" y="5876927"/>
            <a:ext cx="5062682" cy="3381373"/>
            <a:chOff x="0" y="0"/>
            <a:chExt cx="1333381" cy="8905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33381" cy="890567"/>
            </a:xfrm>
            <a:custGeom>
              <a:avLst/>
              <a:gdLst/>
              <a:ahLst/>
              <a:cxnLst/>
              <a:rect l="l" t="t" r="r" b="b"/>
              <a:pathLst>
                <a:path w="1333381" h="890567">
                  <a:moveTo>
                    <a:pt x="0" y="0"/>
                  </a:moveTo>
                  <a:lnTo>
                    <a:pt x="1333381" y="0"/>
                  </a:lnTo>
                  <a:lnTo>
                    <a:pt x="1333381" y="890567"/>
                  </a:lnTo>
                  <a:lnTo>
                    <a:pt x="0" y="89056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333381" cy="9286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817825" y="6901627"/>
            <a:ext cx="4580058" cy="1607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53"/>
              </a:lnSpc>
            </a:pPr>
            <a:r>
              <a:rPr lang="en-US" sz="4302">
                <a:solidFill>
                  <a:srgbClr val="CB7460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</a:t>
            </a:r>
          </a:p>
          <a:p>
            <a:pPr marL="0" lvl="0" indent="0" algn="ctr">
              <a:lnSpc>
                <a:spcPts val="6453"/>
              </a:lnSpc>
            </a:pPr>
            <a:r>
              <a:rPr lang="en-US" sz="4302">
                <a:solidFill>
                  <a:srgbClr val="CB7460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사용방법 알아보기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8524368" y="5270634"/>
            <a:ext cx="1239263" cy="1239263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ECFA7"/>
            </a:solidFill>
          </p:spPr>
        </p:sp>
      </p:grpSp>
      <p:sp>
        <p:nvSpPr>
          <p:cNvPr id="14" name="Freeform 14"/>
          <p:cNvSpPr/>
          <p:nvPr/>
        </p:nvSpPr>
        <p:spPr>
          <a:xfrm>
            <a:off x="5275922" y="317931"/>
            <a:ext cx="9919050" cy="4909930"/>
          </a:xfrm>
          <a:custGeom>
            <a:avLst/>
            <a:gdLst/>
            <a:ahLst/>
            <a:cxnLst/>
            <a:rect l="l" t="t" r="r" b="b"/>
            <a:pathLst>
              <a:path w="9919050" h="4909930">
                <a:moveTo>
                  <a:pt x="0" y="0"/>
                </a:moveTo>
                <a:lnTo>
                  <a:pt x="9919051" y="0"/>
                </a:lnTo>
                <a:lnTo>
                  <a:pt x="9919051" y="4909929"/>
                </a:lnTo>
                <a:lnTo>
                  <a:pt x="0" y="4909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6817825" y="1843633"/>
            <a:ext cx="7447279" cy="1838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4334"/>
              </a:lnSpc>
              <a:spcBef>
                <a:spcPct val="0"/>
              </a:spcBef>
            </a:pPr>
            <a:r>
              <a:rPr lang="en-US" sz="11945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목차</a:t>
            </a:r>
          </a:p>
        </p:txBody>
      </p:sp>
      <p:sp>
        <p:nvSpPr>
          <p:cNvPr id="16" name="Freeform 16"/>
          <p:cNvSpPr/>
          <p:nvPr/>
        </p:nvSpPr>
        <p:spPr>
          <a:xfrm flipH="1">
            <a:off x="3228419" y="938958"/>
            <a:ext cx="4095007" cy="4421061"/>
          </a:xfrm>
          <a:custGeom>
            <a:avLst/>
            <a:gdLst/>
            <a:ahLst/>
            <a:cxnLst/>
            <a:rect l="l" t="t" r="r" b="b"/>
            <a:pathLst>
              <a:path w="4095007" h="4421061">
                <a:moveTo>
                  <a:pt x="4095007" y="0"/>
                </a:moveTo>
                <a:lnTo>
                  <a:pt x="0" y="0"/>
                </a:lnTo>
                <a:lnTo>
                  <a:pt x="0" y="4421061"/>
                </a:lnTo>
                <a:lnTo>
                  <a:pt x="4095007" y="4421061"/>
                </a:lnTo>
                <a:lnTo>
                  <a:pt x="4095007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2142066" y="5902472"/>
            <a:ext cx="5062682" cy="3355828"/>
            <a:chOff x="0" y="0"/>
            <a:chExt cx="1333381" cy="883839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333381" cy="883839"/>
            </a:xfrm>
            <a:custGeom>
              <a:avLst/>
              <a:gdLst/>
              <a:ahLst/>
              <a:cxnLst/>
              <a:rect l="l" t="t" r="r" b="b"/>
              <a:pathLst>
                <a:path w="1333381" h="883839">
                  <a:moveTo>
                    <a:pt x="0" y="0"/>
                  </a:moveTo>
                  <a:lnTo>
                    <a:pt x="1333381" y="0"/>
                  </a:lnTo>
                  <a:lnTo>
                    <a:pt x="1333381" y="883839"/>
                  </a:lnTo>
                  <a:lnTo>
                    <a:pt x="0" y="883839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1333381" cy="9219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0945385" y="7158205"/>
            <a:ext cx="7456044" cy="1546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52"/>
              </a:lnSpc>
            </a:pPr>
            <a:r>
              <a:rPr lang="en-US" sz="4168">
                <a:solidFill>
                  <a:srgbClr val="CB7460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스크루블리를 활용한 </a:t>
            </a:r>
          </a:p>
          <a:p>
            <a:pPr marL="0" lvl="0" indent="0" algn="ctr">
              <a:lnSpc>
                <a:spcPts val="6252"/>
              </a:lnSpc>
            </a:pPr>
            <a:r>
              <a:rPr lang="en-US" sz="4168">
                <a:solidFill>
                  <a:srgbClr val="CB7460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수업사례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3955710" y="5156298"/>
            <a:ext cx="1239263" cy="1239263"/>
            <a:chOff x="0" y="0"/>
            <a:chExt cx="6350000" cy="63500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ECFA7"/>
            </a:solidFill>
          </p:spPr>
        </p:sp>
      </p:grpSp>
      <p:sp>
        <p:nvSpPr>
          <p:cNvPr id="23" name="TextBox 23"/>
          <p:cNvSpPr txBox="1"/>
          <p:nvPr/>
        </p:nvSpPr>
        <p:spPr>
          <a:xfrm>
            <a:off x="3311653" y="4826619"/>
            <a:ext cx="419456" cy="1593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17"/>
              </a:lnSpc>
              <a:spcBef>
                <a:spcPct val="0"/>
              </a:spcBef>
            </a:pPr>
            <a:r>
              <a:rPr lang="en-US" sz="6958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729320" y="4916004"/>
            <a:ext cx="829360" cy="1593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17"/>
              </a:lnSpc>
              <a:spcBef>
                <a:spcPct val="0"/>
              </a:spcBef>
            </a:pPr>
            <a:r>
              <a:rPr lang="en-US" sz="6958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4184441" y="4826619"/>
            <a:ext cx="781801" cy="1593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17"/>
              </a:lnSpc>
              <a:spcBef>
                <a:spcPct val="0"/>
              </a:spcBef>
            </a:pPr>
            <a:r>
              <a:rPr lang="en-US" sz="6958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3</a:t>
            </a:r>
          </a:p>
        </p:txBody>
      </p:sp>
      <p:sp>
        <p:nvSpPr>
          <p:cNvPr id="26" name="Freeform 26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11" r="-811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2906479" y="647572"/>
            <a:ext cx="16540060" cy="9288211"/>
          </a:xfrm>
          <a:custGeom>
            <a:avLst/>
            <a:gdLst/>
            <a:ahLst/>
            <a:cxnLst/>
            <a:rect l="l" t="t" r="r" b="b"/>
            <a:pathLst>
              <a:path w="16540060" h="9288211">
                <a:moveTo>
                  <a:pt x="0" y="0"/>
                </a:moveTo>
                <a:lnTo>
                  <a:pt x="16540060" y="0"/>
                </a:lnTo>
                <a:lnTo>
                  <a:pt x="16540060" y="9288211"/>
                </a:lnTo>
                <a:lnTo>
                  <a:pt x="0" y="92882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10577924" y="1028700"/>
            <a:ext cx="7026215" cy="8229600"/>
            <a:chOff x="0" y="0"/>
            <a:chExt cx="4597400" cy="5384800"/>
          </a:xfrm>
        </p:grpSpPr>
        <p:sp>
          <p:nvSpPr>
            <p:cNvPr id="4" name="Freeform 4"/>
            <p:cNvSpPr/>
            <p:nvPr/>
          </p:nvSpPr>
          <p:spPr>
            <a:xfrm>
              <a:off x="350520" y="69850"/>
              <a:ext cx="4161790" cy="4737100"/>
            </a:xfrm>
            <a:custGeom>
              <a:avLst/>
              <a:gdLst/>
              <a:ahLst/>
              <a:cxnLst/>
              <a:rect l="l" t="t" r="r" b="b"/>
              <a:pathLst>
                <a:path w="4161790" h="4737100">
                  <a:moveTo>
                    <a:pt x="4149090" y="327660"/>
                  </a:moveTo>
                  <a:lnTo>
                    <a:pt x="398780" y="1270"/>
                  </a:lnTo>
                  <a:cubicBezTo>
                    <a:pt x="391160" y="0"/>
                    <a:pt x="384810" y="6350"/>
                    <a:pt x="383540" y="13970"/>
                  </a:cubicBezTo>
                  <a:lnTo>
                    <a:pt x="1270" y="4395470"/>
                  </a:lnTo>
                  <a:cubicBezTo>
                    <a:pt x="0" y="4403090"/>
                    <a:pt x="6350" y="4409440"/>
                    <a:pt x="13970" y="4409440"/>
                  </a:cubicBezTo>
                  <a:lnTo>
                    <a:pt x="3764280" y="4735830"/>
                  </a:lnTo>
                  <a:cubicBezTo>
                    <a:pt x="3771900" y="4737100"/>
                    <a:pt x="3778250" y="4730750"/>
                    <a:pt x="3779520" y="4723130"/>
                  </a:cubicBezTo>
                  <a:lnTo>
                    <a:pt x="4161790" y="341630"/>
                  </a:lnTo>
                  <a:cubicBezTo>
                    <a:pt x="4161790" y="335280"/>
                    <a:pt x="4156710" y="328930"/>
                    <a:pt x="4149090" y="327660"/>
                  </a:cubicBezTo>
                  <a:close/>
                  <a:moveTo>
                    <a:pt x="3934460" y="529590"/>
                  </a:moveTo>
                  <a:lnTo>
                    <a:pt x="3652520" y="3763010"/>
                  </a:lnTo>
                  <a:cubicBezTo>
                    <a:pt x="3651250" y="3770630"/>
                    <a:pt x="3644900" y="3775710"/>
                    <a:pt x="3638550" y="3775710"/>
                  </a:cubicBezTo>
                  <a:lnTo>
                    <a:pt x="269240" y="3482340"/>
                  </a:lnTo>
                  <a:cubicBezTo>
                    <a:pt x="261620" y="3481070"/>
                    <a:pt x="256540" y="3474720"/>
                    <a:pt x="256540" y="3468370"/>
                  </a:cubicBezTo>
                  <a:lnTo>
                    <a:pt x="538480" y="233680"/>
                  </a:lnTo>
                  <a:cubicBezTo>
                    <a:pt x="539750" y="226060"/>
                    <a:pt x="546100" y="220980"/>
                    <a:pt x="553720" y="220980"/>
                  </a:cubicBezTo>
                  <a:lnTo>
                    <a:pt x="3921760" y="514350"/>
                  </a:lnTo>
                  <a:cubicBezTo>
                    <a:pt x="3929380" y="515620"/>
                    <a:pt x="3934460" y="521970"/>
                    <a:pt x="3934460" y="529590"/>
                  </a:cubicBezTo>
                  <a:close/>
                </a:path>
              </a:pathLst>
            </a:custGeom>
            <a:solidFill>
              <a:srgbClr val="F2F1EB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605790" y="289560"/>
              <a:ext cx="3679190" cy="3557270"/>
            </a:xfrm>
            <a:custGeom>
              <a:avLst/>
              <a:gdLst/>
              <a:ahLst/>
              <a:cxnLst/>
              <a:rect l="l" t="t" r="r" b="b"/>
              <a:pathLst>
                <a:path w="3679190" h="3557270">
                  <a:moveTo>
                    <a:pt x="3666490" y="294640"/>
                  </a:moveTo>
                  <a:lnTo>
                    <a:pt x="297180" y="1270"/>
                  </a:lnTo>
                  <a:cubicBezTo>
                    <a:pt x="289560" y="0"/>
                    <a:pt x="283210" y="6350"/>
                    <a:pt x="281940" y="13970"/>
                  </a:cubicBezTo>
                  <a:lnTo>
                    <a:pt x="1270" y="3247390"/>
                  </a:lnTo>
                  <a:cubicBezTo>
                    <a:pt x="0" y="3255010"/>
                    <a:pt x="6350" y="3261360"/>
                    <a:pt x="13970" y="3262630"/>
                  </a:cubicBezTo>
                  <a:lnTo>
                    <a:pt x="3382010" y="3556000"/>
                  </a:lnTo>
                  <a:cubicBezTo>
                    <a:pt x="3389630" y="3557270"/>
                    <a:pt x="3395980" y="3550920"/>
                    <a:pt x="3397250" y="3543300"/>
                  </a:cubicBezTo>
                  <a:lnTo>
                    <a:pt x="3679190" y="309880"/>
                  </a:lnTo>
                  <a:cubicBezTo>
                    <a:pt x="3679190" y="302260"/>
                    <a:pt x="3674110" y="295910"/>
                    <a:pt x="3666490" y="294640"/>
                  </a:cubicBezTo>
                  <a:close/>
                </a:path>
              </a:pathLst>
            </a:custGeom>
            <a:blipFill>
              <a:blip r:embed="rId4"/>
              <a:stretch>
                <a:fillRect t="-6404" b="-6404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877570" y="289560"/>
              <a:ext cx="3407410" cy="3554730"/>
            </a:xfrm>
            <a:custGeom>
              <a:avLst/>
              <a:gdLst/>
              <a:ahLst/>
              <a:cxnLst/>
              <a:rect l="l" t="t" r="r" b="b"/>
              <a:pathLst>
                <a:path w="3407410" h="3554730">
                  <a:moveTo>
                    <a:pt x="3407410" y="304800"/>
                  </a:moveTo>
                  <a:cubicBezTo>
                    <a:pt x="3407410" y="304800"/>
                    <a:pt x="3406140" y="297180"/>
                    <a:pt x="3395980" y="294640"/>
                  </a:cubicBezTo>
                  <a:lnTo>
                    <a:pt x="3394710" y="294640"/>
                  </a:lnTo>
                  <a:lnTo>
                    <a:pt x="3383280" y="293370"/>
                  </a:lnTo>
                  <a:lnTo>
                    <a:pt x="15240" y="0"/>
                  </a:lnTo>
                  <a:cubicBezTo>
                    <a:pt x="8890" y="0"/>
                    <a:pt x="1270" y="1270"/>
                    <a:pt x="0" y="8890"/>
                  </a:cubicBezTo>
                  <a:lnTo>
                    <a:pt x="1270" y="15240"/>
                  </a:lnTo>
                  <a:cubicBezTo>
                    <a:pt x="3810" y="12700"/>
                    <a:pt x="8890" y="10160"/>
                    <a:pt x="13970" y="10160"/>
                  </a:cubicBezTo>
                  <a:lnTo>
                    <a:pt x="3393440" y="304800"/>
                  </a:lnTo>
                  <a:lnTo>
                    <a:pt x="3398520" y="304800"/>
                  </a:lnTo>
                  <a:lnTo>
                    <a:pt x="3116580" y="3543300"/>
                  </a:lnTo>
                  <a:cubicBezTo>
                    <a:pt x="3116580" y="3548380"/>
                    <a:pt x="3114040" y="3552190"/>
                    <a:pt x="3110230" y="3554730"/>
                  </a:cubicBezTo>
                  <a:lnTo>
                    <a:pt x="3114040" y="3554730"/>
                  </a:lnTo>
                  <a:cubicBezTo>
                    <a:pt x="3120390" y="3554730"/>
                    <a:pt x="3126740" y="3550920"/>
                    <a:pt x="3126740" y="3544570"/>
                  </a:cubicBezTo>
                  <a:lnTo>
                    <a:pt x="3407410" y="30480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353060" y="4452620"/>
              <a:ext cx="3789680" cy="356870"/>
            </a:xfrm>
            <a:custGeom>
              <a:avLst/>
              <a:gdLst/>
              <a:ahLst/>
              <a:cxnLst/>
              <a:rect l="l" t="t" r="r" b="b"/>
              <a:pathLst>
                <a:path w="3789680" h="356870">
                  <a:moveTo>
                    <a:pt x="15240" y="15240"/>
                  </a:moveTo>
                  <a:cubicBezTo>
                    <a:pt x="7620" y="13970"/>
                    <a:pt x="2540" y="762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780790" y="356870"/>
                  </a:lnTo>
                  <a:cubicBezTo>
                    <a:pt x="3784600" y="356870"/>
                    <a:pt x="3787140" y="355600"/>
                    <a:pt x="3789680" y="354330"/>
                  </a:cubicBezTo>
                  <a:lnTo>
                    <a:pt x="3775710" y="342900"/>
                  </a:lnTo>
                  <a:lnTo>
                    <a:pt x="15240" y="1524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353060" y="74930"/>
              <a:ext cx="396240" cy="4408170"/>
            </a:xfrm>
            <a:custGeom>
              <a:avLst/>
              <a:gdLst/>
              <a:ahLst/>
              <a:cxnLst/>
              <a:rect l="l" t="t" r="r" b="b"/>
              <a:pathLst>
                <a:path w="396240" h="4408170">
                  <a:moveTo>
                    <a:pt x="13970" y="4392930"/>
                  </a:moveTo>
                  <a:lnTo>
                    <a:pt x="396240" y="8890"/>
                  </a:lnTo>
                  <a:lnTo>
                    <a:pt x="387350" y="0"/>
                  </a:lnTo>
                  <a:cubicBezTo>
                    <a:pt x="384810" y="1270"/>
                    <a:pt x="383540" y="5080"/>
                    <a:pt x="382270" y="8890"/>
                  </a:cubicBezTo>
                  <a:lnTo>
                    <a:pt x="1270" y="4391660"/>
                  </a:lnTo>
                  <a:cubicBezTo>
                    <a:pt x="0" y="4399280"/>
                    <a:pt x="6350" y="4405630"/>
                    <a:pt x="13970" y="4406900"/>
                  </a:cubicBezTo>
                  <a:lnTo>
                    <a:pt x="27940" y="4408170"/>
                  </a:lnTo>
                  <a:cubicBezTo>
                    <a:pt x="19050" y="4406900"/>
                    <a:pt x="13970" y="4400550"/>
                    <a:pt x="13970" y="4392930"/>
                  </a:cubicBez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591820" y="292100"/>
              <a:ext cx="297180" cy="3260090"/>
            </a:xfrm>
            <a:custGeom>
              <a:avLst/>
              <a:gdLst/>
              <a:ahLst/>
              <a:cxnLst/>
              <a:rect l="l" t="t" r="r" b="b"/>
              <a:pathLst>
                <a:path w="297180" h="3260090">
                  <a:moveTo>
                    <a:pt x="15240" y="3244850"/>
                  </a:moveTo>
                  <a:lnTo>
                    <a:pt x="297180" y="11430"/>
                  </a:lnTo>
                  <a:lnTo>
                    <a:pt x="297180" y="8890"/>
                  </a:lnTo>
                  <a:lnTo>
                    <a:pt x="288290" y="0"/>
                  </a:lnTo>
                  <a:cubicBezTo>
                    <a:pt x="285750" y="2540"/>
                    <a:pt x="283210" y="5080"/>
                    <a:pt x="283210" y="10160"/>
                  </a:cubicBezTo>
                  <a:lnTo>
                    <a:pt x="1270" y="3243580"/>
                  </a:lnTo>
                  <a:cubicBezTo>
                    <a:pt x="0" y="3251200"/>
                    <a:pt x="6350" y="3257550"/>
                    <a:pt x="13970" y="3258820"/>
                  </a:cubicBezTo>
                  <a:lnTo>
                    <a:pt x="27940" y="3260090"/>
                  </a:lnTo>
                  <a:cubicBezTo>
                    <a:pt x="20320" y="3258820"/>
                    <a:pt x="13970" y="3252470"/>
                    <a:pt x="15240" y="3244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/>
              </a:pathLst>
            </a:custGeom>
            <a:solidFill>
              <a:srgbClr val="FFFFF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593090" y="3526790"/>
              <a:ext cx="3404870" cy="322580"/>
            </a:xfrm>
            <a:custGeom>
              <a:avLst/>
              <a:gdLst/>
              <a:ahLst/>
              <a:cxnLst/>
              <a:rect l="l" t="t" r="r" b="b"/>
              <a:pathLst>
                <a:path w="3404870" h="322580">
                  <a:moveTo>
                    <a:pt x="3399790" y="308610"/>
                  </a:moveTo>
                  <a:lnTo>
                    <a:pt x="3395980" y="308610"/>
                  </a:lnTo>
                  <a:lnTo>
                    <a:pt x="15240" y="13970"/>
                  </a:lnTo>
                  <a:cubicBezTo>
                    <a:pt x="7620" y="12700"/>
                    <a:pt x="2540" y="635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394710" y="322580"/>
                  </a:lnTo>
                  <a:cubicBezTo>
                    <a:pt x="3398520" y="322580"/>
                    <a:pt x="3402330" y="321310"/>
                    <a:pt x="3404870" y="318770"/>
                  </a:cubicBezTo>
                  <a:lnTo>
                    <a:pt x="3399790" y="30861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749300" y="80010"/>
              <a:ext cx="1270" cy="3810"/>
            </a:xfrm>
            <a:custGeom>
              <a:avLst/>
              <a:gdLst/>
              <a:ahLst/>
              <a:cxnLst/>
              <a:rect l="l" t="t" r="r" b="b"/>
              <a:pathLst>
                <a:path w="1270" h="381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741680" y="71120"/>
              <a:ext cx="3789680" cy="355600"/>
            </a:xfrm>
            <a:custGeom>
              <a:avLst/>
              <a:gdLst/>
              <a:ahLst/>
              <a:cxnLst/>
              <a:rect l="l" t="t" r="r" b="b"/>
              <a:pathLst>
                <a:path w="3789680" h="355600">
                  <a:moveTo>
                    <a:pt x="3776980" y="327660"/>
                  </a:moveTo>
                  <a:lnTo>
                    <a:pt x="22860" y="1270"/>
                  </a:lnTo>
                  <a:lnTo>
                    <a:pt x="10160" y="0"/>
                  </a:lnTo>
                  <a:cubicBezTo>
                    <a:pt x="6350" y="0"/>
                    <a:pt x="2540" y="1270"/>
                    <a:pt x="0" y="3810"/>
                  </a:cubicBezTo>
                  <a:lnTo>
                    <a:pt x="7620" y="12700"/>
                  </a:lnTo>
                  <a:lnTo>
                    <a:pt x="8890" y="12700"/>
                  </a:lnTo>
                  <a:lnTo>
                    <a:pt x="3775710" y="340360"/>
                  </a:lnTo>
                  <a:cubicBezTo>
                    <a:pt x="3783330" y="341630"/>
                    <a:pt x="3788410" y="347980"/>
                    <a:pt x="3788410" y="355600"/>
                  </a:cubicBezTo>
                  <a:lnTo>
                    <a:pt x="3789680" y="341630"/>
                  </a:lnTo>
                  <a:cubicBezTo>
                    <a:pt x="3789680" y="335280"/>
                    <a:pt x="3784600" y="328930"/>
                    <a:pt x="3776980" y="3276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4" name="Freeform 14"/>
            <p:cNvSpPr/>
            <p:nvPr/>
          </p:nvSpPr>
          <p:spPr>
            <a:xfrm>
              <a:off x="4130040" y="408940"/>
              <a:ext cx="400050" cy="4396740"/>
            </a:xfrm>
            <a:custGeom>
              <a:avLst/>
              <a:gdLst/>
              <a:ahLst/>
              <a:cxnLst/>
              <a:rect l="l" t="t" r="r" b="b"/>
              <a:pathLst>
                <a:path w="400050" h="4396740">
                  <a:moveTo>
                    <a:pt x="19050" y="4387850"/>
                  </a:moveTo>
                  <a:lnTo>
                    <a:pt x="400050" y="13970"/>
                  </a:lnTo>
                  <a:cubicBezTo>
                    <a:pt x="400050" y="13970"/>
                    <a:pt x="392430" y="5080"/>
                    <a:pt x="389890" y="2540"/>
                  </a:cubicBezTo>
                  <a:cubicBezTo>
                    <a:pt x="389890" y="2540"/>
                    <a:pt x="387350" y="0"/>
                    <a:pt x="382270" y="0"/>
                  </a:cubicBezTo>
                  <a:lnTo>
                    <a:pt x="0" y="4385310"/>
                  </a:lnTo>
                  <a:lnTo>
                    <a:pt x="13970" y="4396740"/>
                  </a:lnTo>
                  <a:cubicBezTo>
                    <a:pt x="16510" y="4395470"/>
                    <a:pt x="19050" y="4391660"/>
                    <a:pt x="19050" y="4387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Freeform 15"/>
            <p:cNvSpPr/>
            <p:nvPr/>
          </p:nvSpPr>
          <p:spPr>
            <a:xfrm>
              <a:off x="78740" y="900430"/>
              <a:ext cx="3792220" cy="4425950"/>
            </a:xfrm>
            <a:custGeom>
              <a:avLst/>
              <a:gdLst/>
              <a:ahLst/>
              <a:cxnLst/>
              <a:rect l="l" t="t" r="r" b="b"/>
              <a:pathLst>
                <a:path w="3792220" h="4425950">
                  <a:moveTo>
                    <a:pt x="377825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4411980"/>
                  </a:lnTo>
                  <a:cubicBezTo>
                    <a:pt x="0" y="4419600"/>
                    <a:pt x="6350" y="4425950"/>
                    <a:pt x="13970" y="4425950"/>
                  </a:cubicBezTo>
                  <a:lnTo>
                    <a:pt x="3778250" y="4425950"/>
                  </a:lnTo>
                  <a:cubicBezTo>
                    <a:pt x="3785870" y="4425950"/>
                    <a:pt x="3792220" y="4419600"/>
                    <a:pt x="3792220" y="4411980"/>
                  </a:cubicBezTo>
                  <a:lnTo>
                    <a:pt x="3792220" y="12700"/>
                  </a:lnTo>
                  <a:cubicBezTo>
                    <a:pt x="3792220" y="5080"/>
                    <a:pt x="3785870" y="0"/>
                    <a:pt x="3778250" y="0"/>
                  </a:cubicBezTo>
                  <a:close/>
                  <a:moveTo>
                    <a:pt x="3582670" y="218440"/>
                  </a:moveTo>
                  <a:lnTo>
                    <a:pt x="3582670" y="3464560"/>
                  </a:lnTo>
                  <a:cubicBezTo>
                    <a:pt x="3582670" y="3472180"/>
                    <a:pt x="3576320" y="3478530"/>
                    <a:pt x="3568700" y="3478530"/>
                  </a:cubicBezTo>
                  <a:lnTo>
                    <a:pt x="186690" y="3478530"/>
                  </a:lnTo>
                  <a:cubicBezTo>
                    <a:pt x="179070" y="3478530"/>
                    <a:pt x="172720" y="3472180"/>
                    <a:pt x="172720" y="3464560"/>
                  </a:cubicBezTo>
                  <a:lnTo>
                    <a:pt x="172720" y="218440"/>
                  </a:lnTo>
                  <a:cubicBezTo>
                    <a:pt x="172720" y="210820"/>
                    <a:pt x="179070" y="204470"/>
                    <a:pt x="186690" y="204470"/>
                  </a:cubicBezTo>
                  <a:lnTo>
                    <a:pt x="3568700" y="204470"/>
                  </a:lnTo>
                  <a:cubicBezTo>
                    <a:pt x="3576320" y="204470"/>
                    <a:pt x="3582670" y="210820"/>
                    <a:pt x="3582670" y="218440"/>
                  </a:cubicBezTo>
                  <a:close/>
                </a:path>
              </a:pathLst>
            </a:custGeom>
            <a:solidFill>
              <a:srgbClr val="F2F1EB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251460" y="1104900"/>
              <a:ext cx="3409950" cy="3274060"/>
            </a:xfrm>
            <a:custGeom>
              <a:avLst/>
              <a:gdLst/>
              <a:ahLst/>
              <a:cxnLst/>
              <a:rect l="l" t="t" r="r" b="b"/>
              <a:pathLst>
                <a:path w="3409950" h="3274060">
                  <a:moveTo>
                    <a:pt x="339598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3260090"/>
                  </a:lnTo>
                  <a:cubicBezTo>
                    <a:pt x="0" y="3267710"/>
                    <a:pt x="6350" y="3274060"/>
                    <a:pt x="13970" y="3274060"/>
                  </a:cubicBezTo>
                  <a:lnTo>
                    <a:pt x="3395980" y="3274060"/>
                  </a:lnTo>
                  <a:cubicBezTo>
                    <a:pt x="3403600" y="3274060"/>
                    <a:pt x="3409950" y="3267710"/>
                    <a:pt x="3409950" y="3260090"/>
                  </a:cubicBezTo>
                  <a:lnTo>
                    <a:pt x="3409950" y="13970"/>
                  </a:lnTo>
                  <a:cubicBezTo>
                    <a:pt x="3409950" y="6350"/>
                    <a:pt x="3403600" y="0"/>
                    <a:pt x="3395980" y="0"/>
                  </a:cubicBezTo>
                  <a:close/>
                </a:path>
              </a:pathLst>
            </a:custGeom>
            <a:blipFill>
              <a:blip r:embed="rId5"/>
              <a:stretch>
                <a:fillRect l="-16079" r="-16079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240030" y="1106170"/>
              <a:ext cx="3421380" cy="3274060"/>
            </a:xfrm>
            <a:custGeom>
              <a:avLst/>
              <a:gdLst/>
              <a:ahLst/>
              <a:cxnLst/>
              <a:rect l="l" t="t" r="r" b="b"/>
              <a:pathLst>
                <a:path w="3421380" h="3274060">
                  <a:moveTo>
                    <a:pt x="3421380" y="8890"/>
                  </a:moveTo>
                  <a:cubicBezTo>
                    <a:pt x="3421380" y="8890"/>
                    <a:pt x="3418840" y="1270"/>
                    <a:pt x="3408680" y="0"/>
                  </a:cubicBezTo>
                  <a:lnTo>
                    <a:pt x="13970" y="0"/>
                  </a:lnTo>
                  <a:cubicBezTo>
                    <a:pt x="7620" y="0"/>
                    <a:pt x="0" y="2540"/>
                    <a:pt x="0" y="10160"/>
                  </a:cubicBezTo>
                  <a:lnTo>
                    <a:pt x="2540" y="16510"/>
                  </a:lnTo>
                  <a:cubicBezTo>
                    <a:pt x="5080" y="12700"/>
                    <a:pt x="10160" y="11430"/>
                    <a:pt x="13970" y="11430"/>
                  </a:cubicBezTo>
                  <a:lnTo>
                    <a:pt x="3411220" y="11430"/>
                  </a:lnTo>
                  <a:lnTo>
                    <a:pt x="3411220" y="3262630"/>
                  </a:lnTo>
                  <a:cubicBezTo>
                    <a:pt x="3411220" y="3267710"/>
                    <a:pt x="3408680" y="3271520"/>
                    <a:pt x="3406140" y="3274060"/>
                  </a:cubicBezTo>
                  <a:lnTo>
                    <a:pt x="3409950" y="3274060"/>
                  </a:lnTo>
                  <a:cubicBezTo>
                    <a:pt x="3416300" y="3274060"/>
                    <a:pt x="3421380" y="3268980"/>
                    <a:pt x="3421380" y="3262630"/>
                  </a:cubicBezTo>
                  <a:lnTo>
                    <a:pt x="3421380" y="889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id="18" name="Freeform 18"/>
            <p:cNvSpPr/>
            <p:nvPr/>
          </p:nvSpPr>
          <p:spPr>
            <a:xfrm>
              <a:off x="81280" y="5299710"/>
              <a:ext cx="3804920" cy="27940"/>
            </a:xfrm>
            <a:custGeom>
              <a:avLst/>
              <a:gdLst/>
              <a:ahLst/>
              <a:cxnLst/>
              <a:rect l="l" t="t" r="r" b="b"/>
              <a:pathLst>
                <a:path w="3804920" h="27940">
                  <a:moveTo>
                    <a:pt x="13970" y="13970"/>
                  </a:move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796030" y="27940"/>
                  </a:lnTo>
                  <a:cubicBezTo>
                    <a:pt x="3799840" y="27940"/>
                    <a:pt x="3802380" y="26670"/>
                    <a:pt x="3804920" y="24130"/>
                  </a:cubicBezTo>
                  <a:lnTo>
                    <a:pt x="3790950" y="13970"/>
                  </a:lnTo>
                  <a:lnTo>
                    <a:pt x="13970" y="1397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id="19" name="Freeform 19"/>
            <p:cNvSpPr/>
            <p:nvPr/>
          </p:nvSpPr>
          <p:spPr>
            <a:xfrm>
              <a:off x="81280" y="904240"/>
              <a:ext cx="27940" cy="4422140"/>
            </a:xfrm>
            <a:custGeom>
              <a:avLst/>
              <a:gdLst/>
              <a:ahLst/>
              <a:cxnLst/>
              <a:rect l="l" t="t" r="r" b="b"/>
              <a:pathLst>
                <a:path w="27940" h="4422140">
                  <a:moveTo>
                    <a:pt x="12700" y="4409440"/>
                  </a:moveTo>
                  <a:lnTo>
                    <a:pt x="12700" y="8890"/>
                  </a:lnTo>
                  <a:lnTo>
                    <a:pt x="3810" y="0"/>
                  </a:lnTo>
                  <a:cubicBezTo>
                    <a:pt x="1270" y="2540"/>
                    <a:pt x="0" y="5080"/>
                    <a:pt x="0" y="8890"/>
                  </a:cubicBezTo>
                  <a:lnTo>
                    <a:pt x="0" y="4408170"/>
                  </a:lnTo>
                  <a:cubicBezTo>
                    <a:pt x="0" y="4415790"/>
                    <a:pt x="6350" y="4422140"/>
                    <a:pt x="13970" y="4422140"/>
                  </a:cubicBezTo>
                  <a:lnTo>
                    <a:pt x="27940" y="4422140"/>
                  </a:lnTo>
                  <a:cubicBezTo>
                    <a:pt x="19050" y="4422140"/>
                    <a:pt x="12700" y="4415790"/>
                    <a:pt x="12700" y="4409440"/>
                  </a:cubicBez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238760" y="1108710"/>
              <a:ext cx="27940" cy="3270250"/>
            </a:xfrm>
            <a:custGeom>
              <a:avLst/>
              <a:gdLst/>
              <a:ahLst/>
              <a:cxnLst/>
              <a:rect l="l" t="t" r="r" b="b"/>
              <a:pathLst>
                <a:path w="27940" h="3270250">
                  <a:moveTo>
                    <a:pt x="12700" y="3256280"/>
                  </a:moveTo>
                  <a:lnTo>
                    <a:pt x="12700" y="7620"/>
                  </a:lnTo>
                  <a:lnTo>
                    <a:pt x="3810" y="0"/>
                  </a:lnTo>
                  <a:cubicBezTo>
                    <a:pt x="1270" y="2540"/>
                    <a:pt x="0" y="6350"/>
                    <a:pt x="0" y="10160"/>
                  </a:cubicBezTo>
                  <a:lnTo>
                    <a:pt x="0" y="3256280"/>
                  </a:lnTo>
                  <a:cubicBezTo>
                    <a:pt x="0" y="3263900"/>
                    <a:pt x="6350" y="3270250"/>
                    <a:pt x="13970" y="3270250"/>
                  </a:cubicBezTo>
                  <a:lnTo>
                    <a:pt x="27940" y="3270250"/>
                  </a:lnTo>
                  <a:cubicBezTo>
                    <a:pt x="19050" y="3270250"/>
                    <a:pt x="12700" y="3263900"/>
                    <a:pt x="12700" y="325628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0" y="0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/>
              </a:pathLst>
            </a:custGeom>
            <a:solidFill>
              <a:srgbClr val="FFFFFF"/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240030" y="4354830"/>
              <a:ext cx="3417570" cy="27940"/>
            </a:xfrm>
            <a:custGeom>
              <a:avLst/>
              <a:gdLst/>
              <a:ahLst/>
              <a:cxnLst/>
              <a:rect l="l" t="t" r="r" b="b"/>
              <a:pathLst>
                <a:path w="3417570" h="27940">
                  <a:moveTo>
                    <a:pt x="3411220" y="12700"/>
                  </a:moveTo>
                  <a:cubicBezTo>
                    <a:pt x="3409950" y="12700"/>
                    <a:pt x="3408680" y="13970"/>
                    <a:pt x="3407410" y="13970"/>
                  </a:cubicBezTo>
                  <a:lnTo>
                    <a:pt x="13970" y="13970"/>
                  </a:ln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407410" y="27940"/>
                  </a:lnTo>
                  <a:cubicBezTo>
                    <a:pt x="3411220" y="27940"/>
                    <a:pt x="3415030" y="25400"/>
                    <a:pt x="3417570" y="22860"/>
                  </a:cubicBezTo>
                  <a:lnTo>
                    <a:pt x="3411220" y="127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93980" y="909320"/>
              <a:ext cx="1270" cy="3810"/>
            </a:xfrm>
            <a:custGeom>
              <a:avLst/>
              <a:gdLst/>
              <a:ahLst/>
              <a:cxnLst/>
              <a:rect l="l" t="t" r="r" b="b"/>
              <a:pathLst>
                <a:path w="1270" h="381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4" name="Freeform 24"/>
            <p:cNvSpPr/>
            <p:nvPr/>
          </p:nvSpPr>
          <p:spPr>
            <a:xfrm>
              <a:off x="85090" y="899160"/>
              <a:ext cx="3806190" cy="27940"/>
            </a:xfrm>
            <a:custGeom>
              <a:avLst/>
              <a:gdLst/>
              <a:ahLst/>
              <a:cxnLst/>
              <a:rect l="l" t="t" r="r" b="b"/>
              <a:pathLst>
                <a:path w="3806190" h="27940">
                  <a:moveTo>
                    <a:pt x="3790950" y="0"/>
                  </a:moveTo>
                  <a:lnTo>
                    <a:pt x="10160" y="0"/>
                  </a:lnTo>
                  <a:cubicBezTo>
                    <a:pt x="6350" y="0"/>
                    <a:pt x="2540" y="2540"/>
                    <a:pt x="0" y="5080"/>
                  </a:cubicBezTo>
                  <a:lnTo>
                    <a:pt x="8890" y="13970"/>
                  </a:lnTo>
                  <a:lnTo>
                    <a:pt x="3792220" y="13970"/>
                  </a:lnTo>
                  <a:cubicBezTo>
                    <a:pt x="3799840" y="13970"/>
                    <a:pt x="3806190" y="20320"/>
                    <a:pt x="3806190" y="27940"/>
                  </a:cubicBezTo>
                  <a:lnTo>
                    <a:pt x="3806190" y="13970"/>
                  </a:lnTo>
                  <a:cubicBezTo>
                    <a:pt x="3804920" y="6350"/>
                    <a:pt x="3798570" y="0"/>
                    <a:pt x="379095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5" name="Freeform 25"/>
            <p:cNvSpPr/>
            <p:nvPr/>
          </p:nvSpPr>
          <p:spPr>
            <a:xfrm>
              <a:off x="3869690" y="910590"/>
              <a:ext cx="20320" cy="4413250"/>
            </a:xfrm>
            <a:custGeom>
              <a:avLst/>
              <a:gdLst/>
              <a:ahLst/>
              <a:cxnLst/>
              <a:rect l="l" t="t" r="r" b="b"/>
              <a:pathLst>
                <a:path w="20320" h="4413250">
                  <a:moveTo>
                    <a:pt x="20320" y="4401820"/>
                  </a:moveTo>
                  <a:lnTo>
                    <a:pt x="20320" y="12700"/>
                  </a:lnTo>
                  <a:cubicBezTo>
                    <a:pt x="20320" y="12700"/>
                    <a:pt x="11430" y="5080"/>
                    <a:pt x="8890" y="2540"/>
                  </a:cubicBezTo>
                  <a:cubicBezTo>
                    <a:pt x="8890" y="2540"/>
                    <a:pt x="6350" y="0"/>
                    <a:pt x="0" y="0"/>
                  </a:cubicBezTo>
                  <a:lnTo>
                    <a:pt x="0" y="4403090"/>
                  </a:lnTo>
                  <a:lnTo>
                    <a:pt x="15240" y="4413250"/>
                  </a:lnTo>
                  <a:cubicBezTo>
                    <a:pt x="19050" y="4410710"/>
                    <a:pt x="20320" y="4406900"/>
                    <a:pt x="20320" y="440182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6" name="TextBox 26"/>
          <p:cNvSpPr txBox="1"/>
          <p:nvPr/>
        </p:nvSpPr>
        <p:spPr>
          <a:xfrm>
            <a:off x="1846908" y="2439700"/>
            <a:ext cx="7311370" cy="759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5915"/>
              </a:lnSpc>
            </a:pPr>
            <a:r>
              <a:rPr lang="en-US" sz="5099">
                <a:solidFill>
                  <a:srgbClr val="737373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스크루블리란?  </a:t>
            </a:r>
          </a:p>
        </p:txBody>
      </p:sp>
      <p:sp>
        <p:nvSpPr>
          <p:cNvPr id="27" name="Freeform 27"/>
          <p:cNvSpPr/>
          <p:nvPr/>
        </p:nvSpPr>
        <p:spPr>
          <a:xfrm>
            <a:off x="8143190" y="0"/>
            <a:ext cx="3728932" cy="3859180"/>
          </a:xfrm>
          <a:custGeom>
            <a:avLst/>
            <a:gdLst/>
            <a:ahLst/>
            <a:cxnLst/>
            <a:rect l="l" t="t" r="r" b="b"/>
            <a:pathLst>
              <a:path w="3728932" h="3859180">
                <a:moveTo>
                  <a:pt x="0" y="0"/>
                </a:moveTo>
                <a:lnTo>
                  <a:pt x="3728933" y="0"/>
                </a:lnTo>
                <a:lnTo>
                  <a:pt x="3728933" y="3859180"/>
                </a:lnTo>
                <a:lnTo>
                  <a:pt x="0" y="3859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1100976" y="575216"/>
            <a:ext cx="7497899" cy="1161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120"/>
              </a:lnSpc>
              <a:spcBef>
                <a:spcPct val="0"/>
              </a:spcBef>
            </a:pPr>
            <a:r>
              <a:rPr lang="en-US" sz="7600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소개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13057" y="3414005"/>
            <a:ext cx="8272829" cy="1458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825"/>
              </a:lnSpc>
              <a:spcBef>
                <a:spcPct val="0"/>
              </a:spcBef>
            </a:pPr>
            <a:r>
              <a:rPr lang="en-US" sz="3990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구글에서 배포하는 움직임 인식 기반 애니메이션 프로그램</a:t>
            </a:r>
          </a:p>
        </p:txBody>
      </p:sp>
      <p:grpSp>
        <p:nvGrpSpPr>
          <p:cNvPr id="30" name="Group 30"/>
          <p:cNvGrpSpPr/>
          <p:nvPr/>
        </p:nvGrpSpPr>
        <p:grpSpPr>
          <a:xfrm>
            <a:off x="831527" y="2455531"/>
            <a:ext cx="763060" cy="763060"/>
            <a:chOff x="0" y="0"/>
            <a:chExt cx="1017413" cy="1017413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1017413" cy="1017413"/>
              <a:chOff x="0" y="0"/>
              <a:chExt cx="6350000" cy="635000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33" name="TextBox 33"/>
            <p:cNvSpPr txBox="1"/>
            <p:nvPr/>
          </p:nvSpPr>
          <p:spPr>
            <a:xfrm>
              <a:off x="149441" y="77166"/>
              <a:ext cx="718531" cy="8328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5586"/>
                </a:lnSpc>
                <a:spcBef>
                  <a:spcPct val="0"/>
                </a:spcBef>
              </a:pPr>
              <a:r>
                <a:rPr lang="en-US" sz="3558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1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719446" y="5423616"/>
            <a:ext cx="763060" cy="763060"/>
            <a:chOff x="0" y="0"/>
            <a:chExt cx="1017413" cy="1017413"/>
          </a:xfrm>
        </p:grpSpPr>
        <p:grpSp>
          <p:nvGrpSpPr>
            <p:cNvPr id="35" name="Group 35"/>
            <p:cNvGrpSpPr/>
            <p:nvPr/>
          </p:nvGrpSpPr>
          <p:grpSpPr>
            <a:xfrm>
              <a:off x="0" y="0"/>
              <a:ext cx="1017413" cy="1017413"/>
              <a:chOff x="0" y="0"/>
              <a:chExt cx="6350000" cy="6350000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37" name="TextBox 37"/>
            <p:cNvSpPr txBox="1"/>
            <p:nvPr/>
          </p:nvSpPr>
          <p:spPr>
            <a:xfrm>
              <a:off x="149441" y="77166"/>
              <a:ext cx="718531" cy="8328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5586"/>
                </a:lnSpc>
                <a:spcBef>
                  <a:spcPct val="0"/>
                </a:spcBef>
              </a:pPr>
              <a:r>
                <a:rPr lang="en-US" sz="3558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2</a:t>
              </a:r>
            </a:p>
          </p:txBody>
        </p:sp>
      </p:grpSp>
      <p:sp>
        <p:nvSpPr>
          <p:cNvPr id="38" name="TextBox 38"/>
          <p:cNvSpPr txBox="1"/>
          <p:nvPr/>
        </p:nvSpPr>
        <p:spPr>
          <a:xfrm>
            <a:off x="956424" y="6393007"/>
            <a:ext cx="8679799" cy="570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8788" lvl="1" indent="-344394" algn="l">
              <a:lnSpc>
                <a:spcPts val="4657"/>
              </a:lnSpc>
              <a:spcBef>
                <a:spcPct val="0"/>
              </a:spcBef>
              <a:buFont typeface="Arial"/>
              <a:buChar char="•"/>
            </a:pPr>
            <a:r>
              <a:rPr lang="en-US" sz="3190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웹캠을 이용한 사용자의 움직임 인식 및 매핑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707866" y="5433141"/>
            <a:ext cx="7311370" cy="759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5915"/>
              </a:lnSpc>
            </a:pPr>
            <a:r>
              <a:rPr lang="en-US" sz="5099">
                <a:solidFill>
                  <a:srgbClr val="737373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주요기능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946899" y="7160580"/>
            <a:ext cx="8607523" cy="1161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8788" lvl="1" indent="-344394" algn="l">
              <a:lnSpc>
                <a:spcPts val="4657"/>
              </a:lnSpc>
              <a:buFont typeface="Arial"/>
              <a:buChar char="•"/>
            </a:pPr>
            <a:r>
              <a:rPr lang="en-US" sz="3190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색과 패턴을 물체 표면에 부여하여 살아있는 애니메이션 생성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946899" y="8566246"/>
            <a:ext cx="8607523" cy="570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8788" lvl="1" indent="-344394" algn="l">
              <a:lnSpc>
                <a:spcPts val="4657"/>
              </a:lnSpc>
              <a:buFont typeface="Arial"/>
              <a:buChar char="•"/>
            </a:pPr>
            <a:r>
              <a:rPr lang="en-US" sz="3190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애니메이션 저장 및 공유 기능</a:t>
            </a:r>
          </a:p>
        </p:txBody>
      </p:sp>
      <p:sp>
        <p:nvSpPr>
          <p:cNvPr id="42" name="Freeform 42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811" r="-811"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28938" y="-1317560"/>
            <a:ext cx="15686944" cy="12922120"/>
          </a:xfrm>
          <a:custGeom>
            <a:avLst/>
            <a:gdLst/>
            <a:ahLst/>
            <a:cxnLst/>
            <a:rect l="l" t="t" r="r" b="b"/>
            <a:pathLst>
              <a:path w="15686944" h="12922120">
                <a:moveTo>
                  <a:pt x="0" y="0"/>
                </a:moveTo>
                <a:lnTo>
                  <a:pt x="15686944" y="0"/>
                </a:lnTo>
                <a:lnTo>
                  <a:pt x="15686944" y="12922120"/>
                </a:lnTo>
                <a:lnTo>
                  <a:pt x="0" y="129221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907068" y="1028700"/>
            <a:ext cx="2015916" cy="1968038"/>
          </a:xfrm>
          <a:custGeom>
            <a:avLst/>
            <a:gdLst/>
            <a:ahLst/>
            <a:cxnLst/>
            <a:rect l="l" t="t" r="r" b="b"/>
            <a:pathLst>
              <a:path w="2015916" h="1968038">
                <a:moveTo>
                  <a:pt x="0" y="0"/>
                </a:moveTo>
                <a:lnTo>
                  <a:pt x="2015916" y="0"/>
                </a:lnTo>
                <a:lnTo>
                  <a:pt x="2015916" y="1968038"/>
                </a:lnTo>
                <a:lnTo>
                  <a:pt x="0" y="19680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284449" y="5944413"/>
            <a:ext cx="5025061" cy="4654463"/>
          </a:xfrm>
          <a:custGeom>
            <a:avLst/>
            <a:gdLst/>
            <a:ahLst/>
            <a:cxnLst/>
            <a:rect l="l" t="t" r="r" b="b"/>
            <a:pathLst>
              <a:path w="5025061" h="4654463">
                <a:moveTo>
                  <a:pt x="0" y="0"/>
                </a:moveTo>
                <a:lnTo>
                  <a:pt x="5025061" y="0"/>
                </a:lnTo>
                <a:lnTo>
                  <a:pt x="5025061" y="4654463"/>
                </a:lnTo>
                <a:lnTo>
                  <a:pt x="0" y="46544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811" r="-811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128084" y="7153959"/>
            <a:ext cx="9359189" cy="1943985"/>
          </a:xfrm>
          <a:custGeom>
            <a:avLst/>
            <a:gdLst/>
            <a:ahLst/>
            <a:cxnLst/>
            <a:rect l="l" t="t" r="r" b="b"/>
            <a:pathLst>
              <a:path w="9359189" h="1943985">
                <a:moveTo>
                  <a:pt x="0" y="0"/>
                </a:moveTo>
                <a:lnTo>
                  <a:pt x="9359189" y="0"/>
                </a:lnTo>
                <a:lnTo>
                  <a:pt x="9359189" y="1943984"/>
                </a:lnTo>
                <a:lnTo>
                  <a:pt x="0" y="194398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b="-9418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920193" y="2711713"/>
            <a:ext cx="9213310" cy="3082931"/>
          </a:xfrm>
          <a:custGeom>
            <a:avLst/>
            <a:gdLst/>
            <a:ahLst/>
            <a:cxnLst/>
            <a:rect l="l" t="t" r="r" b="b"/>
            <a:pathLst>
              <a:path w="9213310" h="3082931">
                <a:moveTo>
                  <a:pt x="0" y="0"/>
                </a:moveTo>
                <a:lnTo>
                  <a:pt x="9213311" y="0"/>
                </a:lnTo>
                <a:lnTo>
                  <a:pt x="9213311" y="3082931"/>
                </a:lnTo>
                <a:lnTo>
                  <a:pt x="0" y="308293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b="-2630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2286560" y="3995240"/>
            <a:ext cx="4058045" cy="1148260"/>
            <a:chOff x="0" y="0"/>
            <a:chExt cx="5410726" cy="1531014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5410726" cy="1531014"/>
              <a:chOff x="0" y="0"/>
              <a:chExt cx="1833538" cy="518816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833538" cy="518816"/>
              </a:xfrm>
              <a:custGeom>
                <a:avLst/>
                <a:gdLst/>
                <a:ahLst/>
                <a:cxnLst/>
                <a:rect l="l" t="t" r="r" b="b"/>
                <a:pathLst>
                  <a:path w="1833538" h="518816">
                    <a:moveTo>
                      <a:pt x="44596" y="0"/>
                    </a:moveTo>
                    <a:lnTo>
                      <a:pt x="1788941" y="0"/>
                    </a:lnTo>
                    <a:cubicBezTo>
                      <a:pt x="1800769" y="0"/>
                      <a:pt x="1812112" y="4699"/>
                      <a:pt x="1820476" y="13062"/>
                    </a:cubicBezTo>
                    <a:cubicBezTo>
                      <a:pt x="1828839" y="21425"/>
                      <a:pt x="1833538" y="32769"/>
                      <a:pt x="1833538" y="44596"/>
                    </a:cubicBezTo>
                    <a:lnTo>
                      <a:pt x="1833538" y="474220"/>
                    </a:lnTo>
                    <a:cubicBezTo>
                      <a:pt x="1833538" y="498850"/>
                      <a:pt x="1813571" y="518816"/>
                      <a:pt x="1788941" y="518816"/>
                    </a:cubicBezTo>
                    <a:lnTo>
                      <a:pt x="44596" y="518816"/>
                    </a:lnTo>
                    <a:cubicBezTo>
                      <a:pt x="19967" y="518816"/>
                      <a:pt x="0" y="498850"/>
                      <a:pt x="0" y="474220"/>
                    </a:cubicBezTo>
                    <a:lnTo>
                      <a:pt x="0" y="44596"/>
                    </a:lnTo>
                    <a:cubicBezTo>
                      <a:pt x="0" y="19967"/>
                      <a:pt x="19967" y="0"/>
                      <a:pt x="44596" y="0"/>
                    </a:cubicBezTo>
                    <a:close/>
                  </a:path>
                </a:pathLst>
              </a:custGeom>
              <a:solidFill>
                <a:srgbClr val="A6D0E8"/>
              </a:solidFill>
              <a:ln w="38100" cap="rnd">
                <a:solidFill>
                  <a:srgbClr val="1A1E2D"/>
                </a:solidFill>
                <a:prstDash val="solid"/>
                <a:round/>
              </a:ln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0" y="-66675"/>
                <a:ext cx="1833538" cy="585491"/>
              </a:xfrm>
              <a:prstGeom prst="rect">
                <a:avLst/>
              </a:prstGeom>
            </p:spPr>
            <p:txBody>
              <a:bodyPr lIns="51564" tIns="51564" rIns="51564" bIns="51564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2" name="TextBox 12"/>
            <p:cNvSpPr txBox="1"/>
            <p:nvPr/>
          </p:nvSpPr>
          <p:spPr>
            <a:xfrm>
              <a:off x="611184" y="552019"/>
              <a:ext cx="4384547" cy="5317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99"/>
                </a:lnSpc>
                <a:spcBef>
                  <a:spcPct val="0"/>
                </a:spcBef>
              </a:pPr>
              <a:r>
                <a:rPr lang="en-US" sz="2727">
                  <a:solidFill>
                    <a:srgbClr val="19274F"/>
                  </a:solidFill>
                  <a:latin typeface="Stinger Fit Bold"/>
                  <a:ea typeface="Stinger Fit Bold"/>
                  <a:cs typeface="Stinger Fit Bold"/>
                  <a:sym typeface="Stinger Fit Bold"/>
                </a:rPr>
                <a:t>구글에서 검색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2286560" y="7205164"/>
            <a:ext cx="4150363" cy="1174383"/>
            <a:chOff x="0" y="0"/>
            <a:chExt cx="5533817" cy="1565844"/>
          </a:xfrm>
        </p:grpSpPr>
        <p:grpSp>
          <p:nvGrpSpPr>
            <p:cNvPr id="14" name="Group 14"/>
            <p:cNvGrpSpPr/>
            <p:nvPr/>
          </p:nvGrpSpPr>
          <p:grpSpPr>
            <a:xfrm>
              <a:off x="0" y="0"/>
              <a:ext cx="5533817" cy="1565844"/>
              <a:chOff x="0" y="0"/>
              <a:chExt cx="1833538" cy="518816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833538" cy="518816"/>
              </a:xfrm>
              <a:custGeom>
                <a:avLst/>
                <a:gdLst/>
                <a:ahLst/>
                <a:cxnLst/>
                <a:rect l="l" t="t" r="r" b="b"/>
                <a:pathLst>
                  <a:path w="1833538" h="518816">
                    <a:moveTo>
                      <a:pt x="44596" y="0"/>
                    </a:moveTo>
                    <a:lnTo>
                      <a:pt x="1788941" y="0"/>
                    </a:lnTo>
                    <a:cubicBezTo>
                      <a:pt x="1800769" y="0"/>
                      <a:pt x="1812112" y="4699"/>
                      <a:pt x="1820476" y="13062"/>
                    </a:cubicBezTo>
                    <a:cubicBezTo>
                      <a:pt x="1828839" y="21425"/>
                      <a:pt x="1833538" y="32769"/>
                      <a:pt x="1833538" y="44596"/>
                    </a:cubicBezTo>
                    <a:lnTo>
                      <a:pt x="1833538" y="474220"/>
                    </a:lnTo>
                    <a:cubicBezTo>
                      <a:pt x="1833538" y="498850"/>
                      <a:pt x="1813571" y="518816"/>
                      <a:pt x="1788941" y="518816"/>
                    </a:cubicBezTo>
                    <a:lnTo>
                      <a:pt x="44596" y="518816"/>
                    </a:lnTo>
                    <a:cubicBezTo>
                      <a:pt x="19967" y="518816"/>
                      <a:pt x="0" y="498850"/>
                      <a:pt x="0" y="474220"/>
                    </a:cubicBezTo>
                    <a:lnTo>
                      <a:pt x="0" y="44596"/>
                    </a:lnTo>
                    <a:cubicBezTo>
                      <a:pt x="0" y="19967"/>
                      <a:pt x="19967" y="0"/>
                      <a:pt x="44596" y="0"/>
                    </a:cubicBezTo>
                    <a:close/>
                  </a:path>
                </a:pathLst>
              </a:custGeom>
              <a:solidFill>
                <a:srgbClr val="FF9DC6"/>
              </a:solidFill>
              <a:ln w="38100" cap="rnd">
                <a:solidFill>
                  <a:srgbClr val="1A1E2D"/>
                </a:solidFill>
                <a:prstDash val="solid"/>
                <a:round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66675"/>
                <a:ext cx="1833538" cy="585491"/>
              </a:xfrm>
              <a:prstGeom prst="rect">
                <a:avLst/>
              </a:prstGeom>
            </p:spPr>
            <p:txBody>
              <a:bodyPr lIns="51564" tIns="51564" rIns="51564" bIns="51564" rtlCol="0" anchor="ctr"/>
              <a:lstStyle/>
              <a:p>
                <a:pPr marL="0" lvl="0" indent="0" algn="ctr">
                  <a:lnSpc>
                    <a:spcPts val="252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7" name="TextBox 17"/>
            <p:cNvSpPr txBox="1"/>
            <p:nvPr/>
          </p:nvSpPr>
          <p:spPr>
            <a:xfrm>
              <a:off x="608557" y="564201"/>
              <a:ext cx="4484293" cy="5442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068"/>
                </a:lnSpc>
                <a:spcBef>
                  <a:spcPct val="0"/>
                </a:spcBef>
              </a:pPr>
              <a:r>
                <a:rPr lang="en-US" sz="2789">
                  <a:solidFill>
                    <a:srgbClr val="19274F"/>
                  </a:solidFill>
                  <a:latin typeface="Stinger Fit Bold"/>
                  <a:ea typeface="Stinger Fit Bold"/>
                  <a:cs typeface="Stinger Fit Bold"/>
                  <a:sym typeface="Stinger Fit Bold"/>
                </a:rPr>
                <a:t>스크루 블리 클릭</a:t>
              </a: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3774361" y="1009650"/>
            <a:ext cx="10739278" cy="1362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640"/>
              </a:lnSpc>
              <a:spcBef>
                <a:spcPct val="0"/>
              </a:spcBef>
            </a:pPr>
            <a:r>
              <a:rPr lang="en-US" sz="8867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사용법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9777" y="159166"/>
            <a:ext cx="17751791" cy="9968668"/>
          </a:xfrm>
          <a:custGeom>
            <a:avLst/>
            <a:gdLst/>
            <a:ahLst/>
            <a:cxnLst/>
            <a:rect l="l" t="t" r="r" b="b"/>
            <a:pathLst>
              <a:path w="17751791" h="9968668">
                <a:moveTo>
                  <a:pt x="0" y="0"/>
                </a:moveTo>
                <a:lnTo>
                  <a:pt x="17751792" y="0"/>
                </a:lnTo>
                <a:lnTo>
                  <a:pt x="17751792" y="9968668"/>
                </a:lnTo>
                <a:lnTo>
                  <a:pt x="0" y="99686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90773" y="3172647"/>
            <a:ext cx="3299941" cy="4572303"/>
          </a:xfrm>
          <a:custGeom>
            <a:avLst/>
            <a:gdLst/>
            <a:ahLst/>
            <a:cxnLst/>
            <a:rect l="l" t="t" r="r" b="b"/>
            <a:pathLst>
              <a:path w="3299941" h="4572303">
                <a:moveTo>
                  <a:pt x="0" y="0"/>
                </a:moveTo>
                <a:lnTo>
                  <a:pt x="3299942" y="0"/>
                </a:lnTo>
                <a:lnTo>
                  <a:pt x="3299942" y="4572303"/>
                </a:lnTo>
                <a:lnTo>
                  <a:pt x="0" y="45723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0819" r="-398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713038" y="3944301"/>
            <a:ext cx="2144623" cy="3097966"/>
          </a:xfrm>
          <a:custGeom>
            <a:avLst/>
            <a:gdLst/>
            <a:ahLst/>
            <a:cxnLst/>
            <a:rect l="l" t="t" r="r" b="b"/>
            <a:pathLst>
              <a:path w="2144623" h="3097966">
                <a:moveTo>
                  <a:pt x="0" y="0"/>
                </a:moveTo>
                <a:lnTo>
                  <a:pt x="2144623" y="0"/>
                </a:lnTo>
                <a:lnTo>
                  <a:pt x="2144623" y="3097966"/>
                </a:lnTo>
                <a:lnTo>
                  <a:pt x="0" y="3097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10942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081491" y="3959465"/>
            <a:ext cx="2280317" cy="3082802"/>
          </a:xfrm>
          <a:custGeom>
            <a:avLst/>
            <a:gdLst/>
            <a:ahLst/>
            <a:cxnLst/>
            <a:rect l="l" t="t" r="r" b="b"/>
            <a:pathLst>
              <a:path w="2280317" h="3082802">
                <a:moveTo>
                  <a:pt x="0" y="0"/>
                </a:moveTo>
                <a:lnTo>
                  <a:pt x="2280317" y="0"/>
                </a:lnTo>
                <a:lnTo>
                  <a:pt x="2280317" y="3082802"/>
                </a:lnTo>
                <a:lnTo>
                  <a:pt x="0" y="30828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7389" r="-13723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28700" y="8316638"/>
            <a:ext cx="2424088" cy="1246746"/>
            <a:chOff x="0" y="0"/>
            <a:chExt cx="638443" cy="32836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8443" cy="328361"/>
            </a:xfrm>
            <a:custGeom>
              <a:avLst/>
              <a:gdLst/>
              <a:ahLst/>
              <a:cxnLst/>
              <a:rect l="l" t="t" r="r" b="b"/>
              <a:pathLst>
                <a:path w="638443" h="328361">
                  <a:moveTo>
                    <a:pt x="0" y="0"/>
                  </a:moveTo>
                  <a:lnTo>
                    <a:pt x="638443" y="0"/>
                  </a:lnTo>
                  <a:lnTo>
                    <a:pt x="638443" y="328361"/>
                  </a:lnTo>
                  <a:lnTo>
                    <a:pt x="0" y="328361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638443" cy="3855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start 버튼 클릭 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705958" y="8151381"/>
            <a:ext cx="2751066" cy="1412003"/>
            <a:chOff x="0" y="0"/>
            <a:chExt cx="724561" cy="37188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24561" cy="371885"/>
            </a:xfrm>
            <a:custGeom>
              <a:avLst/>
              <a:gdLst/>
              <a:ahLst/>
              <a:cxnLst/>
              <a:rect l="l" t="t" r="r" b="b"/>
              <a:pathLst>
                <a:path w="724561" h="371885">
                  <a:moveTo>
                    <a:pt x="0" y="0"/>
                  </a:moveTo>
                  <a:lnTo>
                    <a:pt x="724561" y="0"/>
                  </a:lnTo>
                  <a:lnTo>
                    <a:pt x="724561" y="371885"/>
                  </a:lnTo>
                  <a:lnTo>
                    <a:pt x="0" y="37188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57150"/>
              <a:ext cx="724561" cy="429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 Next  버튼 클릭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4161296" y="1380986"/>
            <a:ext cx="9385637" cy="134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17"/>
              </a:lnSpc>
              <a:spcBef>
                <a:spcPct val="0"/>
              </a:spcBef>
            </a:pPr>
            <a:r>
              <a:rPr lang="en-US" sz="8764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만들기</a:t>
            </a:r>
          </a:p>
        </p:txBody>
      </p:sp>
      <p:sp>
        <p:nvSpPr>
          <p:cNvPr id="13" name="Freeform 13"/>
          <p:cNvSpPr/>
          <p:nvPr/>
        </p:nvSpPr>
        <p:spPr>
          <a:xfrm>
            <a:off x="12181083" y="3172647"/>
            <a:ext cx="3981745" cy="4557139"/>
          </a:xfrm>
          <a:custGeom>
            <a:avLst/>
            <a:gdLst/>
            <a:ahLst/>
            <a:cxnLst/>
            <a:rect l="l" t="t" r="r" b="b"/>
            <a:pathLst>
              <a:path w="3981745" h="4557139">
                <a:moveTo>
                  <a:pt x="0" y="0"/>
                </a:moveTo>
                <a:lnTo>
                  <a:pt x="3981745" y="0"/>
                </a:lnTo>
                <a:lnTo>
                  <a:pt x="3981745" y="4557139"/>
                </a:lnTo>
                <a:lnTo>
                  <a:pt x="0" y="455713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8344" t="-7709" r="-68942" b="-22595"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11023553" y="8148886"/>
            <a:ext cx="6235747" cy="1412003"/>
            <a:chOff x="0" y="0"/>
            <a:chExt cx="1642337" cy="37188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642337" cy="371885"/>
            </a:xfrm>
            <a:custGeom>
              <a:avLst/>
              <a:gdLst/>
              <a:ahLst/>
              <a:cxnLst/>
              <a:rect l="l" t="t" r="r" b="b"/>
              <a:pathLst>
                <a:path w="1642337" h="371885">
                  <a:moveTo>
                    <a:pt x="0" y="0"/>
                  </a:moveTo>
                  <a:lnTo>
                    <a:pt x="1642337" y="0"/>
                  </a:lnTo>
                  <a:lnTo>
                    <a:pt x="1642337" y="371885"/>
                  </a:lnTo>
                  <a:lnTo>
                    <a:pt x="0" y="37188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57150"/>
              <a:ext cx="1642337" cy="429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웹캠 또는 노트북 카메라 연결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컴퓨터에 카메라가 연결이 되어 있어야 함. </a:t>
              </a:r>
            </a:p>
          </p:txBody>
        </p:sp>
      </p:grpSp>
      <p:sp>
        <p:nvSpPr>
          <p:cNvPr id="17" name="Freeform 17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811" r="-811"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9889" y="208024"/>
            <a:ext cx="17948223" cy="10078976"/>
          </a:xfrm>
          <a:custGeom>
            <a:avLst/>
            <a:gdLst/>
            <a:ahLst/>
            <a:cxnLst/>
            <a:rect l="l" t="t" r="r" b="b"/>
            <a:pathLst>
              <a:path w="17948223" h="10078976">
                <a:moveTo>
                  <a:pt x="0" y="0"/>
                </a:moveTo>
                <a:lnTo>
                  <a:pt x="17948222" y="0"/>
                </a:lnTo>
                <a:lnTo>
                  <a:pt x="17948222" y="10078976"/>
                </a:lnTo>
                <a:lnTo>
                  <a:pt x="0" y="100789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2924777"/>
            <a:ext cx="4223480" cy="5328870"/>
          </a:xfrm>
          <a:custGeom>
            <a:avLst/>
            <a:gdLst/>
            <a:ahLst/>
            <a:cxnLst/>
            <a:rect l="l" t="t" r="r" b="b"/>
            <a:pathLst>
              <a:path w="4223480" h="5328870">
                <a:moveTo>
                  <a:pt x="0" y="0"/>
                </a:moveTo>
                <a:lnTo>
                  <a:pt x="4223480" y="0"/>
                </a:lnTo>
                <a:lnTo>
                  <a:pt x="4223480" y="5328869"/>
                </a:lnTo>
                <a:lnTo>
                  <a:pt x="0" y="53288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804" r="-491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715023" y="2826299"/>
            <a:ext cx="11544277" cy="3122202"/>
          </a:xfrm>
          <a:custGeom>
            <a:avLst/>
            <a:gdLst/>
            <a:ahLst/>
            <a:cxnLst/>
            <a:rect l="l" t="t" r="r" b="b"/>
            <a:pathLst>
              <a:path w="11544277" h="3122202">
                <a:moveTo>
                  <a:pt x="0" y="0"/>
                </a:moveTo>
                <a:lnTo>
                  <a:pt x="11544277" y="0"/>
                </a:lnTo>
                <a:lnTo>
                  <a:pt x="11544277" y="3122202"/>
                </a:lnTo>
                <a:lnTo>
                  <a:pt x="0" y="31222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28700" y="7427256"/>
            <a:ext cx="4223480" cy="1652781"/>
            <a:chOff x="0" y="0"/>
            <a:chExt cx="1112357" cy="43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112357" cy="435300"/>
            </a:xfrm>
            <a:custGeom>
              <a:avLst/>
              <a:gdLst/>
              <a:ahLst/>
              <a:cxnLst/>
              <a:rect l="l" t="t" r="r" b="b"/>
              <a:pathLst>
                <a:path w="1112357" h="435300">
                  <a:moveTo>
                    <a:pt x="0" y="0"/>
                  </a:moveTo>
                  <a:lnTo>
                    <a:pt x="1112357" y="0"/>
                  </a:lnTo>
                  <a:lnTo>
                    <a:pt x="1112357" y="435300"/>
                  </a:lnTo>
                  <a:lnTo>
                    <a:pt x="0" y="4353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1112357" cy="492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79"/>
                </a:lnSpc>
              </a:pPr>
              <a:r>
                <a:rPr lang="en-US" sz="27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Background 표시에 따라 흰색배경 또는 실제 배경이 나타남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282020" y="5801326"/>
            <a:ext cx="5940622" cy="1652781"/>
            <a:chOff x="0" y="0"/>
            <a:chExt cx="1564608" cy="4353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564608" cy="435300"/>
            </a:xfrm>
            <a:custGeom>
              <a:avLst/>
              <a:gdLst/>
              <a:ahLst/>
              <a:cxnLst/>
              <a:rect l="l" t="t" r="r" b="b"/>
              <a:pathLst>
                <a:path w="1564608" h="435300">
                  <a:moveTo>
                    <a:pt x="0" y="0"/>
                  </a:moveTo>
                  <a:lnTo>
                    <a:pt x="1564608" y="0"/>
                  </a:lnTo>
                  <a:lnTo>
                    <a:pt x="1564608" y="435300"/>
                  </a:lnTo>
                  <a:lnTo>
                    <a:pt x="0" y="4353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564608" cy="492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79"/>
                </a:lnSpc>
              </a:pPr>
              <a:r>
                <a:rPr lang="en-US" sz="27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원하는 캐릭터를 선택 후 화면 실행가능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144000" y="8226795"/>
            <a:ext cx="3971976" cy="1652781"/>
            <a:chOff x="0" y="0"/>
            <a:chExt cx="1046117" cy="4353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6117" cy="435300"/>
            </a:xfrm>
            <a:custGeom>
              <a:avLst/>
              <a:gdLst/>
              <a:ahLst/>
              <a:cxnLst/>
              <a:rect l="l" t="t" r="r" b="b"/>
              <a:pathLst>
                <a:path w="1046117" h="435300">
                  <a:moveTo>
                    <a:pt x="0" y="0"/>
                  </a:moveTo>
                  <a:lnTo>
                    <a:pt x="1046117" y="0"/>
                  </a:lnTo>
                  <a:lnTo>
                    <a:pt x="1046117" y="435300"/>
                  </a:lnTo>
                  <a:lnTo>
                    <a:pt x="0" y="4353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57150"/>
              <a:ext cx="1046117" cy="492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79"/>
                </a:lnSpc>
              </a:pPr>
              <a:r>
                <a:rPr lang="en-US" sz="27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나만의 스크루블리 캐릭터를 만들 수 있음</a:t>
              </a:r>
            </a:p>
          </p:txBody>
        </p:sp>
      </p:grpSp>
      <p:sp>
        <p:nvSpPr>
          <p:cNvPr id="14" name="Freeform 14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11" r="-81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648425" y="5801326"/>
            <a:ext cx="2353534" cy="3251860"/>
          </a:xfrm>
          <a:custGeom>
            <a:avLst/>
            <a:gdLst/>
            <a:ahLst/>
            <a:cxnLst/>
            <a:rect l="l" t="t" r="r" b="b"/>
            <a:pathLst>
              <a:path w="2353534" h="3251860">
                <a:moveTo>
                  <a:pt x="0" y="0"/>
                </a:moveTo>
                <a:lnTo>
                  <a:pt x="2353534" y="0"/>
                </a:lnTo>
                <a:lnTo>
                  <a:pt x="2353534" y="3251860"/>
                </a:lnTo>
                <a:lnTo>
                  <a:pt x="0" y="325186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4589202" y="1091669"/>
            <a:ext cx="9385637" cy="1381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757"/>
              </a:lnSpc>
              <a:spcBef>
                <a:spcPct val="0"/>
              </a:spcBef>
            </a:pPr>
            <a:r>
              <a:rPr lang="en-US" sz="8964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만들기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9889" y="208024"/>
            <a:ext cx="17948223" cy="10078976"/>
          </a:xfrm>
          <a:custGeom>
            <a:avLst/>
            <a:gdLst/>
            <a:ahLst/>
            <a:cxnLst/>
            <a:rect l="l" t="t" r="r" b="b"/>
            <a:pathLst>
              <a:path w="17948223" h="10078976">
                <a:moveTo>
                  <a:pt x="0" y="0"/>
                </a:moveTo>
                <a:lnTo>
                  <a:pt x="17948222" y="0"/>
                </a:lnTo>
                <a:lnTo>
                  <a:pt x="17948222" y="10078976"/>
                </a:lnTo>
                <a:lnTo>
                  <a:pt x="0" y="100789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002863" y="2400206"/>
            <a:ext cx="3971976" cy="1652781"/>
            <a:chOff x="0" y="0"/>
            <a:chExt cx="1046117" cy="4353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46117" cy="435300"/>
            </a:xfrm>
            <a:custGeom>
              <a:avLst/>
              <a:gdLst/>
              <a:ahLst/>
              <a:cxnLst/>
              <a:rect l="l" t="t" r="r" b="b"/>
              <a:pathLst>
                <a:path w="1046117" h="435300">
                  <a:moveTo>
                    <a:pt x="0" y="0"/>
                  </a:moveTo>
                  <a:lnTo>
                    <a:pt x="1046117" y="0"/>
                  </a:lnTo>
                  <a:lnTo>
                    <a:pt x="1046117" y="435300"/>
                  </a:lnTo>
                  <a:lnTo>
                    <a:pt x="0" y="4353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1046117" cy="492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원하는 모양 선택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3358169" y="8915511"/>
            <a:ext cx="4879097" cy="935043"/>
            <a:chOff x="0" y="0"/>
            <a:chExt cx="1285030" cy="2462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85030" cy="246267"/>
            </a:xfrm>
            <a:custGeom>
              <a:avLst/>
              <a:gdLst/>
              <a:ahLst/>
              <a:cxnLst/>
              <a:rect l="l" t="t" r="r" b="b"/>
              <a:pathLst>
                <a:path w="1285030" h="246267">
                  <a:moveTo>
                    <a:pt x="0" y="0"/>
                  </a:moveTo>
                  <a:lnTo>
                    <a:pt x="1285030" y="0"/>
                  </a:lnTo>
                  <a:lnTo>
                    <a:pt x="1285030" y="246267"/>
                  </a:lnTo>
                  <a:lnTo>
                    <a:pt x="0" y="24626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1285030" cy="3034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나만의 스크루블릭 캐릭터 완성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7145098" y="4788381"/>
            <a:ext cx="3997804" cy="3828533"/>
          </a:xfrm>
          <a:custGeom>
            <a:avLst/>
            <a:gdLst/>
            <a:ahLst/>
            <a:cxnLst/>
            <a:rect l="l" t="t" r="r" b="b"/>
            <a:pathLst>
              <a:path w="3997804" h="3828533">
                <a:moveTo>
                  <a:pt x="0" y="0"/>
                </a:moveTo>
                <a:lnTo>
                  <a:pt x="3997804" y="0"/>
                </a:lnTo>
                <a:lnTo>
                  <a:pt x="3997804" y="3828533"/>
                </a:lnTo>
                <a:lnTo>
                  <a:pt x="0" y="38285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547991" y="4348262"/>
            <a:ext cx="3711309" cy="4370328"/>
          </a:xfrm>
          <a:custGeom>
            <a:avLst/>
            <a:gdLst/>
            <a:ahLst/>
            <a:cxnLst/>
            <a:rect l="l" t="t" r="r" b="b"/>
            <a:pathLst>
              <a:path w="3711309" h="4370328">
                <a:moveTo>
                  <a:pt x="0" y="0"/>
                </a:moveTo>
                <a:lnTo>
                  <a:pt x="3711309" y="0"/>
                </a:lnTo>
                <a:lnTo>
                  <a:pt x="3711309" y="4370328"/>
                </a:lnTo>
                <a:lnTo>
                  <a:pt x="0" y="43703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872" b="-872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784712" y="2156385"/>
            <a:ext cx="8533285" cy="2328993"/>
          </a:xfrm>
          <a:custGeom>
            <a:avLst/>
            <a:gdLst/>
            <a:ahLst/>
            <a:cxnLst/>
            <a:rect l="l" t="t" r="r" b="b"/>
            <a:pathLst>
              <a:path w="8533285" h="2328993">
                <a:moveTo>
                  <a:pt x="0" y="0"/>
                </a:moveTo>
                <a:lnTo>
                  <a:pt x="8533285" y="0"/>
                </a:lnTo>
                <a:lnTo>
                  <a:pt x="8533285" y="2328993"/>
                </a:lnTo>
                <a:lnTo>
                  <a:pt x="0" y="23289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314" t="-300429" r="-5345"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6723752" y="8616914"/>
            <a:ext cx="5783092" cy="1343974"/>
            <a:chOff x="0" y="0"/>
            <a:chExt cx="1523119" cy="35396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23119" cy="353968"/>
            </a:xfrm>
            <a:custGeom>
              <a:avLst/>
              <a:gdLst/>
              <a:ahLst/>
              <a:cxnLst/>
              <a:rect l="l" t="t" r="r" b="b"/>
              <a:pathLst>
                <a:path w="1523119" h="353968">
                  <a:moveTo>
                    <a:pt x="0" y="0"/>
                  </a:moveTo>
                  <a:lnTo>
                    <a:pt x="1523119" y="0"/>
                  </a:lnTo>
                  <a:lnTo>
                    <a:pt x="1523119" y="353968"/>
                  </a:lnTo>
                  <a:lnTo>
                    <a:pt x="0" y="35396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57150"/>
              <a:ext cx="1523119" cy="4111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머리카락, 눈, 코, 입, 팔, 다리 등 그리기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4589202" y="575290"/>
            <a:ext cx="9385637" cy="1362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637"/>
              </a:lnSpc>
              <a:spcBef>
                <a:spcPct val="0"/>
              </a:spcBef>
            </a:pPr>
            <a:r>
              <a:rPr lang="en-US" sz="8864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만들기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1519233" y="8784316"/>
            <a:ext cx="3809966" cy="1066237"/>
            <a:chOff x="0" y="0"/>
            <a:chExt cx="1003448" cy="28082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03448" cy="280820"/>
            </a:xfrm>
            <a:custGeom>
              <a:avLst/>
              <a:gdLst/>
              <a:ahLst/>
              <a:cxnLst/>
              <a:rect l="l" t="t" r="r" b="b"/>
              <a:pathLst>
                <a:path w="1003448" h="280820">
                  <a:moveTo>
                    <a:pt x="0" y="0"/>
                  </a:moveTo>
                  <a:lnTo>
                    <a:pt x="1003448" y="0"/>
                  </a:lnTo>
                  <a:lnTo>
                    <a:pt x="1003448" y="280820"/>
                  </a:lnTo>
                  <a:lnTo>
                    <a:pt x="0" y="28082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1003448" cy="3379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팬의 색깔과 굵기를 선택</a:t>
              </a:r>
            </a:p>
          </p:txBody>
        </p:sp>
      </p:grpSp>
      <p:sp>
        <p:nvSpPr>
          <p:cNvPr id="19" name="Freeform 19"/>
          <p:cNvSpPr/>
          <p:nvPr/>
        </p:nvSpPr>
        <p:spPr>
          <a:xfrm>
            <a:off x="1028700" y="4704453"/>
            <a:ext cx="4296580" cy="3864585"/>
          </a:xfrm>
          <a:custGeom>
            <a:avLst/>
            <a:gdLst/>
            <a:ahLst/>
            <a:cxnLst/>
            <a:rect l="l" t="t" r="r" b="b"/>
            <a:pathLst>
              <a:path w="4296580" h="3864585">
                <a:moveTo>
                  <a:pt x="0" y="0"/>
                </a:moveTo>
                <a:lnTo>
                  <a:pt x="4296580" y="0"/>
                </a:lnTo>
                <a:lnTo>
                  <a:pt x="4296580" y="3864585"/>
                </a:lnTo>
                <a:lnTo>
                  <a:pt x="0" y="386458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572" r="-4572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811" r="-811"/>
            </a:stretch>
          </a:blipFill>
        </p:spPr>
      </p:sp>
      <p:grpSp>
        <p:nvGrpSpPr>
          <p:cNvPr id="21" name="Group 21"/>
          <p:cNvGrpSpPr/>
          <p:nvPr/>
        </p:nvGrpSpPr>
        <p:grpSpPr>
          <a:xfrm>
            <a:off x="1028700" y="2648485"/>
            <a:ext cx="672397" cy="672397"/>
            <a:chOff x="0" y="0"/>
            <a:chExt cx="896529" cy="896529"/>
          </a:xfrm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24" name="TextBox 24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1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846836" y="8849914"/>
            <a:ext cx="672397" cy="672397"/>
            <a:chOff x="0" y="0"/>
            <a:chExt cx="896529" cy="896529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28" name="TextBox 28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2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6051355" y="8922102"/>
            <a:ext cx="672397" cy="672397"/>
            <a:chOff x="0" y="0"/>
            <a:chExt cx="896529" cy="896529"/>
          </a:xfrm>
        </p:grpSpPr>
        <p:grpSp>
          <p:nvGrpSpPr>
            <p:cNvPr id="30" name="Group 30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32" name="TextBox 32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3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2751764" y="9046834"/>
            <a:ext cx="672397" cy="672397"/>
            <a:chOff x="0" y="0"/>
            <a:chExt cx="896529" cy="896529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36" name="TextBox 36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4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33892" y="150997"/>
            <a:ext cx="11190773" cy="9985005"/>
          </a:xfrm>
          <a:custGeom>
            <a:avLst/>
            <a:gdLst/>
            <a:ahLst/>
            <a:cxnLst/>
            <a:rect l="l" t="t" r="r" b="b"/>
            <a:pathLst>
              <a:path w="11190773" h="9985005">
                <a:moveTo>
                  <a:pt x="0" y="0"/>
                </a:moveTo>
                <a:lnTo>
                  <a:pt x="11190773" y="0"/>
                </a:lnTo>
                <a:lnTo>
                  <a:pt x="11190773" y="9985006"/>
                </a:lnTo>
                <a:lnTo>
                  <a:pt x="0" y="99850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1105"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-836328">
            <a:off x="718166" y="1850606"/>
            <a:ext cx="6252546" cy="7263645"/>
            <a:chOff x="0" y="0"/>
            <a:chExt cx="546608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39410" cy="6348730"/>
            </a:xfrm>
            <a:custGeom>
              <a:avLst/>
              <a:gdLst/>
              <a:ahLst/>
              <a:cxnLst/>
              <a:rect l="l" t="t" r="r" b="b"/>
              <a:pathLst>
                <a:path w="5439410" h="6348730">
                  <a:moveTo>
                    <a:pt x="5419090" y="0"/>
                  </a:moveTo>
                  <a:lnTo>
                    <a:pt x="19050" y="0"/>
                  </a:lnTo>
                  <a:cubicBezTo>
                    <a:pt x="8890" y="0"/>
                    <a:pt x="0" y="8890"/>
                    <a:pt x="0" y="20320"/>
                  </a:cubicBezTo>
                  <a:lnTo>
                    <a:pt x="0" y="6329680"/>
                  </a:lnTo>
                  <a:cubicBezTo>
                    <a:pt x="0" y="6339840"/>
                    <a:pt x="8890" y="6348730"/>
                    <a:pt x="19050" y="6348730"/>
                  </a:cubicBezTo>
                  <a:lnTo>
                    <a:pt x="5419090" y="6348730"/>
                  </a:lnTo>
                  <a:cubicBezTo>
                    <a:pt x="5429250" y="6348730"/>
                    <a:pt x="5438140" y="6339840"/>
                    <a:pt x="5438140" y="6329680"/>
                  </a:cubicBezTo>
                  <a:lnTo>
                    <a:pt x="5438140" y="20320"/>
                  </a:lnTo>
                  <a:cubicBezTo>
                    <a:pt x="5439410" y="8890"/>
                    <a:pt x="5430520" y="0"/>
                    <a:pt x="5419090" y="0"/>
                  </a:cubicBezTo>
                  <a:close/>
                  <a:moveTo>
                    <a:pt x="5137150" y="314960"/>
                  </a:moveTo>
                  <a:lnTo>
                    <a:pt x="5137150" y="4970780"/>
                  </a:lnTo>
                  <a:cubicBezTo>
                    <a:pt x="5137150" y="4980940"/>
                    <a:pt x="5128260" y="4989830"/>
                    <a:pt x="5118100" y="4989830"/>
                  </a:cubicBezTo>
                  <a:lnTo>
                    <a:pt x="266700" y="4989830"/>
                  </a:lnTo>
                  <a:cubicBezTo>
                    <a:pt x="256540" y="4989830"/>
                    <a:pt x="247650" y="4980940"/>
                    <a:pt x="247650" y="4970780"/>
                  </a:cubicBezTo>
                  <a:lnTo>
                    <a:pt x="247650" y="314960"/>
                  </a:lnTo>
                  <a:cubicBezTo>
                    <a:pt x="247650" y="304800"/>
                    <a:pt x="256540" y="295910"/>
                    <a:pt x="266700" y="295910"/>
                  </a:cubicBezTo>
                  <a:lnTo>
                    <a:pt x="5118100" y="295910"/>
                  </a:lnTo>
                  <a:cubicBezTo>
                    <a:pt x="5129530" y="294640"/>
                    <a:pt x="5137150" y="303530"/>
                    <a:pt x="5137150" y="3149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247650" y="294640"/>
              <a:ext cx="4889500" cy="4693920"/>
            </a:xfrm>
            <a:custGeom>
              <a:avLst/>
              <a:gdLst/>
              <a:ahLst/>
              <a:cxnLst/>
              <a:rect l="l" t="t" r="r" b="b"/>
              <a:pathLst>
                <a:path w="4889500" h="4693920">
                  <a:moveTo>
                    <a:pt x="4870450" y="0"/>
                  </a:moveTo>
                  <a:lnTo>
                    <a:pt x="19050" y="0"/>
                  </a:lnTo>
                  <a:cubicBezTo>
                    <a:pt x="8890" y="0"/>
                    <a:pt x="0" y="8890"/>
                    <a:pt x="0" y="19050"/>
                  </a:cubicBezTo>
                  <a:lnTo>
                    <a:pt x="0" y="4674870"/>
                  </a:lnTo>
                  <a:cubicBezTo>
                    <a:pt x="0" y="4686300"/>
                    <a:pt x="8890" y="4693920"/>
                    <a:pt x="19050" y="4693920"/>
                  </a:cubicBezTo>
                  <a:lnTo>
                    <a:pt x="4870450" y="4693920"/>
                  </a:lnTo>
                  <a:cubicBezTo>
                    <a:pt x="4880610" y="4693920"/>
                    <a:pt x="4889500" y="4685030"/>
                    <a:pt x="4889500" y="4674870"/>
                  </a:cubicBezTo>
                  <a:lnTo>
                    <a:pt x="4889500" y="20320"/>
                  </a:lnTo>
                  <a:cubicBezTo>
                    <a:pt x="4889500" y="8890"/>
                    <a:pt x="4881880" y="0"/>
                    <a:pt x="4870450" y="0"/>
                  </a:cubicBezTo>
                  <a:close/>
                </a:path>
              </a:pathLst>
            </a:custGeom>
            <a:blipFill>
              <a:blip r:embed="rId3"/>
              <a:stretch>
                <a:fillRect l="-18832" r="-18832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270" y="6350"/>
              <a:ext cx="5457190" cy="6342380"/>
            </a:xfrm>
            <a:custGeom>
              <a:avLst/>
              <a:gdLst/>
              <a:ahLst/>
              <a:cxnLst/>
              <a:rect l="l" t="t" r="r" b="b"/>
              <a:pathLst>
                <a:path w="5457190" h="6342380">
                  <a:moveTo>
                    <a:pt x="5137150" y="302260"/>
                  </a:moveTo>
                  <a:cubicBezTo>
                    <a:pt x="5137150" y="302260"/>
                    <a:pt x="5133340" y="290830"/>
                    <a:pt x="5119370" y="289560"/>
                  </a:cubicBezTo>
                  <a:lnTo>
                    <a:pt x="248920" y="289560"/>
                  </a:lnTo>
                  <a:cubicBezTo>
                    <a:pt x="240030" y="289560"/>
                    <a:pt x="228600" y="293370"/>
                    <a:pt x="228600" y="303530"/>
                  </a:cubicBezTo>
                  <a:lnTo>
                    <a:pt x="232410" y="312420"/>
                  </a:lnTo>
                  <a:cubicBezTo>
                    <a:pt x="236220" y="307340"/>
                    <a:pt x="242570" y="304800"/>
                    <a:pt x="248920" y="304800"/>
                  </a:cubicBezTo>
                  <a:lnTo>
                    <a:pt x="5123180" y="304800"/>
                  </a:lnTo>
                  <a:lnTo>
                    <a:pt x="5123180" y="4966970"/>
                  </a:lnTo>
                  <a:cubicBezTo>
                    <a:pt x="5123180" y="4973320"/>
                    <a:pt x="5120640" y="4979670"/>
                    <a:pt x="5115560" y="4983480"/>
                  </a:cubicBezTo>
                  <a:lnTo>
                    <a:pt x="5120640" y="4983480"/>
                  </a:lnTo>
                  <a:cubicBezTo>
                    <a:pt x="5129530" y="4983480"/>
                    <a:pt x="5137150" y="4975860"/>
                    <a:pt x="5137150" y="4966970"/>
                  </a:cubicBezTo>
                  <a:lnTo>
                    <a:pt x="5137150" y="302260"/>
                  </a:lnTo>
                  <a:close/>
                  <a:moveTo>
                    <a:pt x="5438140" y="6324600"/>
                  </a:moveTo>
                  <a:lnTo>
                    <a:pt x="20320" y="6324600"/>
                  </a:lnTo>
                  <a:lnTo>
                    <a:pt x="20320" y="12700"/>
                  </a:lnTo>
                  <a:lnTo>
                    <a:pt x="6350" y="0"/>
                  </a:lnTo>
                  <a:lnTo>
                    <a:pt x="5080" y="0"/>
                  </a:lnTo>
                  <a:cubicBezTo>
                    <a:pt x="2540" y="3810"/>
                    <a:pt x="0" y="7620"/>
                    <a:pt x="0" y="12700"/>
                  </a:cubicBezTo>
                  <a:lnTo>
                    <a:pt x="0" y="6323330"/>
                  </a:lnTo>
                  <a:cubicBezTo>
                    <a:pt x="0" y="6334760"/>
                    <a:pt x="8890" y="6342380"/>
                    <a:pt x="19050" y="6342380"/>
                  </a:cubicBezTo>
                  <a:lnTo>
                    <a:pt x="5444490" y="6342380"/>
                  </a:lnTo>
                  <a:cubicBezTo>
                    <a:pt x="5449570" y="6342380"/>
                    <a:pt x="5453380" y="6341110"/>
                    <a:pt x="5457190" y="6337300"/>
                  </a:cubicBezTo>
                  <a:lnTo>
                    <a:pt x="5438140" y="6324600"/>
                  </a:lnTo>
                  <a:close/>
                </a:path>
              </a:pathLst>
            </a:custGeom>
            <a:solidFill>
              <a:srgbClr val="A99D9D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7620" y="0"/>
              <a:ext cx="5458460" cy="6344920"/>
            </a:xfrm>
            <a:custGeom>
              <a:avLst/>
              <a:gdLst/>
              <a:ahLst/>
              <a:cxnLst/>
              <a:rect l="l" t="t" r="r" b="b"/>
              <a:pathLst>
                <a:path w="5458460" h="6344920">
                  <a:moveTo>
                    <a:pt x="5125720" y="4987290"/>
                  </a:moveTo>
                  <a:cubicBezTo>
                    <a:pt x="5121910" y="4992370"/>
                    <a:pt x="5116830" y="4994910"/>
                    <a:pt x="5110480" y="4994910"/>
                  </a:cubicBezTo>
                  <a:lnTo>
                    <a:pt x="243840" y="4994910"/>
                  </a:lnTo>
                  <a:cubicBezTo>
                    <a:pt x="237490" y="4994910"/>
                    <a:pt x="231140" y="4992370"/>
                    <a:pt x="227330" y="4986020"/>
                  </a:cubicBezTo>
                  <a:cubicBezTo>
                    <a:pt x="222250" y="4982210"/>
                    <a:pt x="219710" y="4977130"/>
                    <a:pt x="219710" y="4970780"/>
                  </a:cubicBezTo>
                  <a:lnTo>
                    <a:pt x="219710" y="314960"/>
                  </a:lnTo>
                  <a:cubicBezTo>
                    <a:pt x="219710" y="309880"/>
                    <a:pt x="222250" y="304800"/>
                    <a:pt x="226060" y="300990"/>
                  </a:cubicBezTo>
                  <a:lnTo>
                    <a:pt x="240030" y="311150"/>
                  </a:lnTo>
                  <a:lnTo>
                    <a:pt x="240030" y="4975860"/>
                  </a:lnTo>
                  <a:lnTo>
                    <a:pt x="5110480" y="4975860"/>
                  </a:lnTo>
                  <a:cubicBezTo>
                    <a:pt x="5113020" y="4975860"/>
                    <a:pt x="5115560" y="4974590"/>
                    <a:pt x="5116830" y="4974590"/>
                  </a:cubicBezTo>
                  <a:lnTo>
                    <a:pt x="5125720" y="4987290"/>
                  </a:lnTo>
                  <a:close/>
                  <a:moveTo>
                    <a:pt x="5458460" y="19050"/>
                  </a:moveTo>
                  <a:lnTo>
                    <a:pt x="5458460" y="6330950"/>
                  </a:lnTo>
                  <a:cubicBezTo>
                    <a:pt x="5458460" y="6336030"/>
                    <a:pt x="5455920" y="6341110"/>
                    <a:pt x="5450840" y="6344920"/>
                  </a:cubicBezTo>
                  <a:lnTo>
                    <a:pt x="5429250" y="6329680"/>
                  </a:lnTo>
                  <a:lnTo>
                    <a:pt x="5429250" y="20320"/>
                  </a:lnTo>
                  <a:lnTo>
                    <a:pt x="13970" y="20320"/>
                  </a:lnTo>
                  <a:lnTo>
                    <a:pt x="0" y="7620"/>
                  </a:lnTo>
                  <a:cubicBezTo>
                    <a:pt x="3810" y="2540"/>
                    <a:pt x="8890" y="0"/>
                    <a:pt x="15240" y="0"/>
                  </a:cubicBezTo>
                  <a:lnTo>
                    <a:pt x="5439410" y="0"/>
                  </a:lnTo>
                  <a:cubicBezTo>
                    <a:pt x="5449570" y="0"/>
                    <a:pt x="5458460" y="8890"/>
                    <a:pt x="5458460" y="19050"/>
                  </a:cubicBezTo>
                  <a:close/>
                  <a:moveTo>
                    <a:pt x="5455920" y="30480"/>
                  </a:moveTo>
                  <a:cubicBezTo>
                    <a:pt x="5453380" y="26670"/>
                    <a:pt x="5450840" y="24130"/>
                    <a:pt x="5447030" y="21590"/>
                  </a:cubicBezTo>
                  <a:lnTo>
                    <a:pt x="5455920" y="3048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7909038" y="5118862"/>
            <a:ext cx="538898" cy="653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5586"/>
              </a:lnSpc>
              <a:spcBef>
                <a:spcPct val="0"/>
              </a:spcBef>
            </a:pPr>
            <a:endParaRPr/>
          </a:p>
        </p:txBody>
      </p:sp>
      <p:sp>
        <p:nvSpPr>
          <p:cNvPr id="9" name="Freeform 9"/>
          <p:cNvSpPr/>
          <p:nvPr/>
        </p:nvSpPr>
        <p:spPr>
          <a:xfrm>
            <a:off x="16153469" y="6931069"/>
            <a:ext cx="5025061" cy="4654463"/>
          </a:xfrm>
          <a:custGeom>
            <a:avLst/>
            <a:gdLst/>
            <a:ahLst/>
            <a:cxnLst/>
            <a:rect l="l" t="t" r="r" b="b"/>
            <a:pathLst>
              <a:path w="5025061" h="4654463">
                <a:moveTo>
                  <a:pt x="0" y="0"/>
                </a:moveTo>
                <a:lnTo>
                  <a:pt x="5025061" y="0"/>
                </a:lnTo>
                <a:lnTo>
                  <a:pt x="5025061" y="4654462"/>
                </a:lnTo>
                <a:lnTo>
                  <a:pt x="0" y="46544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773614">
            <a:off x="3541362" y="1118723"/>
            <a:ext cx="3737558" cy="803575"/>
          </a:xfrm>
          <a:custGeom>
            <a:avLst/>
            <a:gdLst/>
            <a:ahLst/>
            <a:cxnLst/>
            <a:rect l="l" t="t" r="r" b="b"/>
            <a:pathLst>
              <a:path w="3737558" h="803575">
                <a:moveTo>
                  <a:pt x="0" y="0"/>
                </a:moveTo>
                <a:lnTo>
                  <a:pt x="3737558" y="0"/>
                </a:lnTo>
                <a:lnTo>
                  <a:pt x="3737558" y="803575"/>
                </a:lnTo>
                <a:lnTo>
                  <a:pt x="0" y="80357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773614">
            <a:off x="-397480" y="8911909"/>
            <a:ext cx="3737558" cy="803575"/>
          </a:xfrm>
          <a:custGeom>
            <a:avLst/>
            <a:gdLst/>
            <a:ahLst/>
            <a:cxnLst/>
            <a:rect l="l" t="t" r="r" b="b"/>
            <a:pathLst>
              <a:path w="3737558" h="803575">
                <a:moveTo>
                  <a:pt x="0" y="0"/>
                </a:moveTo>
                <a:lnTo>
                  <a:pt x="3737557" y="0"/>
                </a:lnTo>
                <a:lnTo>
                  <a:pt x="3737557" y="803575"/>
                </a:lnTo>
                <a:lnTo>
                  <a:pt x="0" y="80357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811" r="-811"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9055162" y="1796578"/>
            <a:ext cx="7956963" cy="1381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725"/>
              </a:lnSpc>
              <a:spcBef>
                <a:spcPct val="0"/>
              </a:spcBef>
            </a:pPr>
            <a:r>
              <a:rPr lang="en-US" sz="8938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수업활동사례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447936" y="4277740"/>
            <a:ext cx="7311370" cy="6113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756"/>
              </a:lnSpc>
            </a:pPr>
            <a:r>
              <a:rPr lang="en-US" sz="4100">
                <a:solidFill>
                  <a:srgbClr val="737373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사전 경험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579968" y="5874856"/>
            <a:ext cx="8115300" cy="1404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97"/>
              </a:lnSpc>
            </a:pPr>
            <a:r>
              <a:rPr lang="en-US" sz="3902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- 캐릭터를 선택하고 동작을 하며 </a:t>
            </a:r>
          </a:p>
          <a:p>
            <a:pPr marL="0" lvl="0" indent="0" algn="l">
              <a:lnSpc>
                <a:spcPts val="5697"/>
              </a:lnSpc>
              <a:spcBef>
                <a:spcPct val="0"/>
              </a:spcBef>
            </a:pPr>
            <a:r>
              <a:rPr lang="en-US" sz="3902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나를 따라하는 스크루블리를 탐색해요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7448" y="104012"/>
            <a:ext cx="17948223" cy="10078976"/>
          </a:xfrm>
          <a:custGeom>
            <a:avLst/>
            <a:gdLst/>
            <a:ahLst/>
            <a:cxnLst/>
            <a:rect l="l" t="t" r="r" b="b"/>
            <a:pathLst>
              <a:path w="17948223" h="10078976">
                <a:moveTo>
                  <a:pt x="0" y="0"/>
                </a:moveTo>
                <a:lnTo>
                  <a:pt x="17948223" y="0"/>
                </a:lnTo>
                <a:lnTo>
                  <a:pt x="17948223" y="10078976"/>
                </a:lnTo>
                <a:lnTo>
                  <a:pt x="0" y="100789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1978919" y="8212936"/>
            <a:ext cx="5810524" cy="1623389"/>
            <a:chOff x="0" y="0"/>
            <a:chExt cx="1530344" cy="42755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30344" cy="427559"/>
            </a:xfrm>
            <a:custGeom>
              <a:avLst/>
              <a:gdLst/>
              <a:ahLst/>
              <a:cxnLst/>
              <a:rect l="l" t="t" r="r" b="b"/>
              <a:pathLst>
                <a:path w="1530344" h="427559">
                  <a:moveTo>
                    <a:pt x="0" y="0"/>
                  </a:moveTo>
                  <a:lnTo>
                    <a:pt x="1530344" y="0"/>
                  </a:lnTo>
                  <a:lnTo>
                    <a:pt x="1530344" y="427559"/>
                  </a:lnTo>
                  <a:lnTo>
                    <a:pt x="0" y="427559"/>
                  </a:lnTo>
                  <a:close/>
                </a:path>
              </a:pathLst>
            </a:custGeom>
            <a:solidFill>
              <a:srgbClr val="FFF5C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1530344" cy="4847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20"/>
                </a:lnSpc>
              </a:pPr>
              <a:r>
                <a:rPr lang="en-US" sz="23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15초 녹화 후 가위를 이용하여 편집</a:t>
              </a:r>
            </a:p>
            <a:p>
              <a:pPr algn="ctr">
                <a:lnSpc>
                  <a:spcPts val="3220"/>
                </a:lnSpc>
              </a:pPr>
              <a:r>
                <a:rPr lang="en-US" sz="23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다시 녹화: RE-record 클릭</a:t>
              </a:r>
            </a:p>
            <a:p>
              <a:pPr algn="ctr">
                <a:lnSpc>
                  <a:spcPts val="3220"/>
                </a:lnSpc>
              </a:pPr>
              <a:r>
                <a:rPr lang="en-US" sz="23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저장: Save 클릭</a:t>
              </a:r>
            </a:p>
            <a:p>
              <a:pPr algn="ctr">
                <a:lnSpc>
                  <a:spcPts val="3220"/>
                </a:lnSpc>
              </a:pPr>
              <a:r>
                <a:rPr lang="en-US" sz="23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새롭게 다시 만들기: New doodle 클릭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002602" y="8265562"/>
            <a:ext cx="3671935" cy="992738"/>
            <a:chOff x="0" y="0"/>
            <a:chExt cx="967094" cy="2614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67094" cy="261462"/>
            </a:xfrm>
            <a:custGeom>
              <a:avLst/>
              <a:gdLst/>
              <a:ahLst/>
              <a:cxnLst/>
              <a:rect l="l" t="t" r="r" b="b"/>
              <a:pathLst>
                <a:path w="967094" h="261462">
                  <a:moveTo>
                    <a:pt x="0" y="0"/>
                  </a:moveTo>
                  <a:lnTo>
                    <a:pt x="967094" y="0"/>
                  </a:lnTo>
                  <a:lnTo>
                    <a:pt x="967094" y="261462"/>
                  </a:lnTo>
                  <a:lnTo>
                    <a:pt x="0" y="261462"/>
                  </a:lnTo>
                  <a:close/>
                </a:path>
              </a:pathLst>
            </a:custGeom>
            <a:solidFill>
              <a:srgbClr val="FFF5CD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967094" cy="3186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녹화는 15초까지 가능</a:t>
              </a: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83035" y="1028700"/>
            <a:ext cx="15293273" cy="1304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277"/>
              </a:lnSpc>
              <a:spcBef>
                <a:spcPct val="0"/>
              </a:spcBef>
            </a:pPr>
            <a:r>
              <a:rPr lang="en-US" sz="8564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영상 만들기 및 저장</a:t>
            </a:r>
          </a:p>
        </p:txBody>
      </p:sp>
      <p:sp>
        <p:nvSpPr>
          <p:cNvPr id="10" name="Freeform 10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11" r="-811"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684911" y="8352233"/>
            <a:ext cx="672397" cy="672397"/>
            <a:chOff x="0" y="0"/>
            <a:chExt cx="896529" cy="896529"/>
          </a:xfrm>
        </p:grpSpPr>
        <p:grpSp>
          <p:nvGrpSpPr>
            <p:cNvPr id="12" name="Group 12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14" name="TextBox 14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1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6158755" y="8353544"/>
            <a:ext cx="672397" cy="672397"/>
            <a:chOff x="0" y="0"/>
            <a:chExt cx="896529" cy="896529"/>
          </a:xfrm>
        </p:grpSpPr>
        <p:grpSp>
          <p:nvGrpSpPr>
            <p:cNvPr id="16" name="Group 16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2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306522" y="8462482"/>
            <a:ext cx="672397" cy="672397"/>
            <a:chOff x="0" y="0"/>
            <a:chExt cx="896529" cy="896529"/>
          </a:xfrm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22" name="TextBox 22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3</a:t>
              </a:r>
            </a:p>
          </p:txBody>
        </p:sp>
      </p:grpSp>
      <p:sp>
        <p:nvSpPr>
          <p:cNvPr id="23" name="Freeform 23"/>
          <p:cNvSpPr/>
          <p:nvPr/>
        </p:nvSpPr>
        <p:spPr>
          <a:xfrm>
            <a:off x="1028700" y="2638304"/>
            <a:ext cx="4663560" cy="5206023"/>
          </a:xfrm>
          <a:custGeom>
            <a:avLst/>
            <a:gdLst/>
            <a:ahLst/>
            <a:cxnLst/>
            <a:rect l="l" t="t" r="r" b="b"/>
            <a:pathLst>
              <a:path w="4663560" h="5206023">
                <a:moveTo>
                  <a:pt x="0" y="0"/>
                </a:moveTo>
                <a:lnTo>
                  <a:pt x="4663560" y="0"/>
                </a:lnTo>
                <a:lnTo>
                  <a:pt x="4663560" y="5206023"/>
                </a:lnTo>
                <a:lnTo>
                  <a:pt x="0" y="52060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2057997" y="2656208"/>
            <a:ext cx="5201303" cy="5188119"/>
          </a:xfrm>
          <a:custGeom>
            <a:avLst/>
            <a:gdLst/>
            <a:ahLst/>
            <a:cxnLst/>
            <a:rect l="l" t="t" r="r" b="b"/>
            <a:pathLst>
              <a:path w="5201303" h="5188119">
                <a:moveTo>
                  <a:pt x="0" y="0"/>
                </a:moveTo>
                <a:lnTo>
                  <a:pt x="5201303" y="0"/>
                </a:lnTo>
                <a:lnTo>
                  <a:pt x="5201303" y="5188119"/>
                </a:lnTo>
                <a:lnTo>
                  <a:pt x="0" y="51881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25" name="Group 25"/>
          <p:cNvGrpSpPr/>
          <p:nvPr/>
        </p:nvGrpSpPr>
        <p:grpSpPr>
          <a:xfrm>
            <a:off x="1526825" y="8265562"/>
            <a:ext cx="3667310" cy="1066237"/>
            <a:chOff x="0" y="0"/>
            <a:chExt cx="4889747" cy="142165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4889747" cy="1421650"/>
              <a:chOff x="0" y="0"/>
              <a:chExt cx="965876" cy="28082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965876" cy="280820"/>
              </a:xfrm>
              <a:custGeom>
                <a:avLst/>
                <a:gdLst/>
                <a:ahLst/>
                <a:cxnLst/>
                <a:rect l="l" t="t" r="r" b="b"/>
                <a:pathLst>
                  <a:path w="965876" h="280820">
                    <a:moveTo>
                      <a:pt x="0" y="0"/>
                    </a:moveTo>
                    <a:lnTo>
                      <a:pt x="965876" y="0"/>
                    </a:lnTo>
                    <a:lnTo>
                      <a:pt x="965876" y="280820"/>
                    </a:lnTo>
                    <a:lnTo>
                      <a:pt x="0" y="280820"/>
                    </a:lnTo>
                    <a:close/>
                  </a:path>
                </a:pathLst>
              </a:custGeom>
              <a:solidFill>
                <a:srgbClr val="FFF5CD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57150"/>
                <a:ext cx="965876" cy="3379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40"/>
                  </a:lnSpc>
                </a:pPr>
                <a:r>
                  <a:rPr lang="en-US" sz="2600">
                    <a:solidFill>
                      <a:srgbClr val="000000"/>
                    </a:solidFill>
                    <a:latin typeface="210 썬플라워"/>
                    <a:ea typeface="210 썬플라워"/>
                    <a:cs typeface="210 썬플라워"/>
                    <a:sym typeface="210 썬플라워"/>
                  </a:rPr>
                  <a:t>스크루블리 선택후 </a:t>
                </a:r>
              </a:p>
              <a:p>
                <a:pPr algn="ctr">
                  <a:lnSpc>
                    <a:spcPts val="3640"/>
                  </a:lnSpc>
                </a:pPr>
                <a:r>
                  <a:rPr lang="en-US" sz="2600">
                    <a:solidFill>
                      <a:srgbClr val="000000"/>
                    </a:solidFill>
                    <a:latin typeface="210 썬플라워"/>
                    <a:ea typeface="210 썬플라워"/>
                    <a:cs typeface="210 썬플라워"/>
                    <a:sym typeface="210 썬플라워"/>
                  </a:rPr>
                  <a:t>  녹화 버튼 클릭</a:t>
                </a:r>
              </a:p>
            </p:txBody>
          </p:sp>
        </p:grpSp>
        <p:sp>
          <p:nvSpPr>
            <p:cNvPr id="29" name="Freeform 29"/>
            <p:cNvSpPr/>
            <p:nvPr/>
          </p:nvSpPr>
          <p:spPr>
            <a:xfrm>
              <a:off x="468652" y="567267"/>
              <a:ext cx="691351" cy="854383"/>
            </a:xfrm>
            <a:custGeom>
              <a:avLst/>
              <a:gdLst/>
              <a:ahLst/>
              <a:cxnLst/>
              <a:rect l="l" t="t" r="r" b="b"/>
              <a:pathLst>
                <a:path w="691351" h="854383">
                  <a:moveTo>
                    <a:pt x="0" y="0"/>
                  </a:moveTo>
                  <a:lnTo>
                    <a:pt x="691351" y="0"/>
                  </a:lnTo>
                  <a:lnTo>
                    <a:pt x="691351" y="854383"/>
                  </a:lnTo>
                  <a:lnTo>
                    <a:pt x="0" y="854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341891" t="-601719" r="-336486" b="-1393"/>
              </a:stretch>
            </a:blipFill>
          </p:spPr>
        </p:sp>
      </p:grpSp>
      <p:sp>
        <p:nvSpPr>
          <p:cNvPr id="30" name="Freeform 30"/>
          <p:cNvSpPr/>
          <p:nvPr/>
        </p:nvSpPr>
        <p:spPr>
          <a:xfrm>
            <a:off x="6668090" y="2656208"/>
            <a:ext cx="4804055" cy="5188119"/>
          </a:xfrm>
          <a:custGeom>
            <a:avLst/>
            <a:gdLst/>
            <a:ahLst/>
            <a:cxnLst/>
            <a:rect l="l" t="t" r="r" b="b"/>
            <a:pathLst>
              <a:path w="4804055" h="5188119">
                <a:moveTo>
                  <a:pt x="0" y="0"/>
                </a:moveTo>
                <a:lnTo>
                  <a:pt x="4804055" y="0"/>
                </a:lnTo>
                <a:lnTo>
                  <a:pt x="4804055" y="5188119"/>
                </a:lnTo>
                <a:lnTo>
                  <a:pt x="0" y="51881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9889" y="208024"/>
            <a:ext cx="17948223" cy="10078976"/>
          </a:xfrm>
          <a:custGeom>
            <a:avLst/>
            <a:gdLst/>
            <a:ahLst/>
            <a:cxnLst/>
            <a:rect l="l" t="t" r="r" b="b"/>
            <a:pathLst>
              <a:path w="17948223" h="10078976">
                <a:moveTo>
                  <a:pt x="0" y="0"/>
                </a:moveTo>
                <a:lnTo>
                  <a:pt x="17948222" y="0"/>
                </a:lnTo>
                <a:lnTo>
                  <a:pt x="17948222" y="10078976"/>
                </a:lnTo>
                <a:lnTo>
                  <a:pt x="0" y="100789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040125" y="9002398"/>
            <a:ext cx="7219175" cy="629816"/>
            <a:chOff x="0" y="0"/>
            <a:chExt cx="1901347" cy="16587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01347" cy="165877"/>
            </a:xfrm>
            <a:custGeom>
              <a:avLst/>
              <a:gdLst/>
              <a:ahLst/>
              <a:cxnLst/>
              <a:rect l="l" t="t" r="r" b="b"/>
              <a:pathLst>
                <a:path w="1901347" h="165877">
                  <a:moveTo>
                    <a:pt x="0" y="0"/>
                  </a:moveTo>
                  <a:lnTo>
                    <a:pt x="1901347" y="0"/>
                  </a:lnTo>
                  <a:lnTo>
                    <a:pt x="1901347" y="165877"/>
                  </a:lnTo>
                  <a:lnTo>
                    <a:pt x="0" y="165877"/>
                  </a:lnTo>
                  <a:close/>
                </a:path>
              </a:pathLst>
            </a:custGeom>
            <a:solidFill>
              <a:srgbClr val="FFF5C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1901347" cy="2230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Click here to download클릭하여 파일로 저장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443251" y="8915511"/>
            <a:ext cx="4956868" cy="1066237"/>
            <a:chOff x="0" y="0"/>
            <a:chExt cx="1305513" cy="28082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05513" cy="280820"/>
            </a:xfrm>
            <a:custGeom>
              <a:avLst/>
              <a:gdLst/>
              <a:ahLst/>
              <a:cxnLst/>
              <a:rect l="l" t="t" r="r" b="b"/>
              <a:pathLst>
                <a:path w="1305513" h="280820">
                  <a:moveTo>
                    <a:pt x="0" y="0"/>
                  </a:moveTo>
                  <a:lnTo>
                    <a:pt x="1305513" y="0"/>
                  </a:lnTo>
                  <a:lnTo>
                    <a:pt x="1305513" y="280820"/>
                  </a:lnTo>
                  <a:lnTo>
                    <a:pt x="0" y="280820"/>
                  </a:lnTo>
                  <a:close/>
                </a:path>
              </a:pathLst>
            </a:custGeom>
            <a:solidFill>
              <a:srgbClr val="FFF5CD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1305513" cy="3379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Save 클릭하여 저장 후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210 썬플라워"/>
                  <a:ea typeface="210 썬플라워"/>
                  <a:cs typeface="210 썬플라워"/>
                  <a:sym typeface="210 썬플라워"/>
                </a:rPr>
                <a:t>Ewport GIF 클릭하여 변환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11" r="-811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631872" y="9002398"/>
            <a:ext cx="672397" cy="672397"/>
            <a:chOff x="0" y="0"/>
            <a:chExt cx="896529" cy="896529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13" name="TextBox 13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4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146307" y="9002398"/>
            <a:ext cx="672397" cy="672397"/>
            <a:chOff x="0" y="0"/>
            <a:chExt cx="896529" cy="896529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896529" cy="896529"/>
              <a:chOff x="0" y="0"/>
              <a:chExt cx="6350000" cy="63500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AADCEB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131685" y="54417"/>
              <a:ext cx="633158" cy="747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4922"/>
                </a:lnSpc>
                <a:spcBef>
                  <a:spcPct val="0"/>
                </a:spcBef>
              </a:pPr>
              <a:r>
                <a:rPr lang="en-US" sz="3135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5</a:t>
              </a:r>
            </a:p>
          </p:txBody>
        </p:sp>
      </p:grpSp>
      <p:sp>
        <p:nvSpPr>
          <p:cNvPr id="18" name="Freeform 18"/>
          <p:cNvSpPr/>
          <p:nvPr/>
        </p:nvSpPr>
        <p:spPr>
          <a:xfrm>
            <a:off x="9482506" y="2660133"/>
            <a:ext cx="6538517" cy="6255377"/>
          </a:xfrm>
          <a:custGeom>
            <a:avLst/>
            <a:gdLst/>
            <a:ahLst/>
            <a:cxnLst/>
            <a:rect l="l" t="t" r="r" b="b"/>
            <a:pathLst>
              <a:path w="6538517" h="6255377">
                <a:moveTo>
                  <a:pt x="0" y="0"/>
                </a:moveTo>
                <a:lnTo>
                  <a:pt x="6538517" y="0"/>
                </a:lnTo>
                <a:lnTo>
                  <a:pt x="6538517" y="6255378"/>
                </a:lnTo>
                <a:lnTo>
                  <a:pt x="0" y="62553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464" t="-9693" r="-4673" b="-2423"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968070" y="2740645"/>
            <a:ext cx="5907230" cy="5797566"/>
          </a:xfrm>
          <a:custGeom>
            <a:avLst/>
            <a:gdLst/>
            <a:ahLst/>
            <a:cxnLst/>
            <a:rect l="l" t="t" r="r" b="b"/>
            <a:pathLst>
              <a:path w="5907230" h="5797566">
                <a:moveTo>
                  <a:pt x="0" y="0"/>
                </a:moveTo>
                <a:lnTo>
                  <a:pt x="5907231" y="0"/>
                </a:lnTo>
                <a:lnTo>
                  <a:pt x="5907231" y="5797566"/>
                </a:lnTo>
                <a:lnTo>
                  <a:pt x="0" y="57975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183035" y="1028700"/>
            <a:ext cx="15293273" cy="1304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277"/>
              </a:lnSpc>
              <a:spcBef>
                <a:spcPct val="0"/>
              </a:spcBef>
            </a:pPr>
            <a:r>
              <a:rPr lang="en-US" sz="8564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 영상 만들기 및 저장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2906479" y="1061882"/>
            <a:ext cx="16540060" cy="9288211"/>
          </a:xfrm>
          <a:custGeom>
            <a:avLst/>
            <a:gdLst/>
            <a:ahLst/>
            <a:cxnLst/>
            <a:rect l="l" t="t" r="r" b="b"/>
            <a:pathLst>
              <a:path w="16540060" h="9288211">
                <a:moveTo>
                  <a:pt x="0" y="0"/>
                </a:moveTo>
                <a:lnTo>
                  <a:pt x="16540060" y="0"/>
                </a:lnTo>
                <a:lnTo>
                  <a:pt x="16540060" y="9288211"/>
                </a:lnTo>
                <a:lnTo>
                  <a:pt x="0" y="92882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007656" y="702230"/>
            <a:ext cx="1837986" cy="1902185"/>
          </a:xfrm>
          <a:custGeom>
            <a:avLst/>
            <a:gdLst/>
            <a:ahLst/>
            <a:cxnLst/>
            <a:rect l="l" t="t" r="r" b="b"/>
            <a:pathLst>
              <a:path w="1837986" h="1902185">
                <a:moveTo>
                  <a:pt x="0" y="0"/>
                </a:moveTo>
                <a:lnTo>
                  <a:pt x="1837986" y="0"/>
                </a:lnTo>
                <a:lnTo>
                  <a:pt x="1837986" y="1902184"/>
                </a:lnTo>
                <a:lnTo>
                  <a:pt x="0" y="19021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 rot="630442">
            <a:off x="10987863" y="1668995"/>
            <a:ext cx="6252546" cy="7263645"/>
            <a:chOff x="0" y="0"/>
            <a:chExt cx="5466080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439410" cy="6348730"/>
            </a:xfrm>
            <a:custGeom>
              <a:avLst/>
              <a:gdLst/>
              <a:ahLst/>
              <a:cxnLst/>
              <a:rect l="l" t="t" r="r" b="b"/>
              <a:pathLst>
                <a:path w="5439410" h="6348730">
                  <a:moveTo>
                    <a:pt x="5419090" y="0"/>
                  </a:moveTo>
                  <a:lnTo>
                    <a:pt x="19050" y="0"/>
                  </a:lnTo>
                  <a:cubicBezTo>
                    <a:pt x="8890" y="0"/>
                    <a:pt x="0" y="8890"/>
                    <a:pt x="0" y="20320"/>
                  </a:cubicBezTo>
                  <a:lnTo>
                    <a:pt x="0" y="6329680"/>
                  </a:lnTo>
                  <a:cubicBezTo>
                    <a:pt x="0" y="6339840"/>
                    <a:pt x="8890" y="6348730"/>
                    <a:pt x="19050" y="6348730"/>
                  </a:cubicBezTo>
                  <a:lnTo>
                    <a:pt x="5419090" y="6348730"/>
                  </a:lnTo>
                  <a:cubicBezTo>
                    <a:pt x="5429250" y="6348730"/>
                    <a:pt x="5438140" y="6339840"/>
                    <a:pt x="5438140" y="6329680"/>
                  </a:cubicBezTo>
                  <a:lnTo>
                    <a:pt x="5438140" y="20320"/>
                  </a:lnTo>
                  <a:cubicBezTo>
                    <a:pt x="5439410" y="8890"/>
                    <a:pt x="5430520" y="0"/>
                    <a:pt x="5419090" y="0"/>
                  </a:cubicBezTo>
                  <a:close/>
                  <a:moveTo>
                    <a:pt x="5137150" y="314960"/>
                  </a:moveTo>
                  <a:lnTo>
                    <a:pt x="5137150" y="4970780"/>
                  </a:lnTo>
                  <a:cubicBezTo>
                    <a:pt x="5137150" y="4980940"/>
                    <a:pt x="5128260" y="4989830"/>
                    <a:pt x="5118100" y="4989830"/>
                  </a:cubicBezTo>
                  <a:lnTo>
                    <a:pt x="266700" y="4989830"/>
                  </a:lnTo>
                  <a:cubicBezTo>
                    <a:pt x="256540" y="4989830"/>
                    <a:pt x="247650" y="4980940"/>
                    <a:pt x="247650" y="4970780"/>
                  </a:cubicBezTo>
                  <a:lnTo>
                    <a:pt x="247650" y="314960"/>
                  </a:lnTo>
                  <a:cubicBezTo>
                    <a:pt x="247650" y="304800"/>
                    <a:pt x="256540" y="295910"/>
                    <a:pt x="266700" y="295910"/>
                  </a:cubicBezTo>
                  <a:lnTo>
                    <a:pt x="5118100" y="295910"/>
                  </a:lnTo>
                  <a:cubicBezTo>
                    <a:pt x="5129530" y="294640"/>
                    <a:pt x="5137150" y="303530"/>
                    <a:pt x="5137150" y="3149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247650" y="294640"/>
              <a:ext cx="4889500" cy="4693920"/>
            </a:xfrm>
            <a:custGeom>
              <a:avLst/>
              <a:gdLst/>
              <a:ahLst/>
              <a:cxnLst/>
              <a:rect l="l" t="t" r="r" b="b"/>
              <a:pathLst>
                <a:path w="4889500" h="4693920">
                  <a:moveTo>
                    <a:pt x="4870450" y="0"/>
                  </a:moveTo>
                  <a:lnTo>
                    <a:pt x="19050" y="0"/>
                  </a:lnTo>
                  <a:cubicBezTo>
                    <a:pt x="8890" y="0"/>
                    <a:pt x="0" y="8890"/>
                    <a:pt x="0" y="19050"/>
                  </a:cubicBezTo>
                  <a:lnTo>
                    <a:pt x="0" y="4674870"/>
                  </a:lnTo>
                  <a:cubicBezTo>
                    <a:pt x="0" y="4686300"/>
                    <a:pt x="8890" y="4693920"/>
                    <a:pt x="19050" y="4693920"/>
                  </a:cubicBezTo>
                  <a:lnTo>
                    <a:pt x="4870450" y="4693920"/>
                  </a:lnTo>
                  <a:cubicBezTo>
                    <a:pt x="4880610" y="4693920"/>
                    <a:pt x="4889500" y="4685030"/>
                    <a:pt x="4889500" y="4674870"/>
                  </a:cubicBezTo>
                  <a:lnTo>
                    <a:pt x="4889500" y="20320"/>
                  </a:lnTo>
                  <a:cubicBezTo>
                    <a:pt x="4889500" y="8890"/>
                    <a:pt x="4881880" y="0"/>
                    <a:pt x="4870450" y="0"/>
                  </a:cubicBezTo>
                  <a:close/>
                </a:path>
              </a:pathLst>
            </a:custGeom>
            <a:blipFill>
              <a:blip r:embed="rId6"/>
              <a:stretch>
                <a:fillRect t="-42524" b="-42524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270" y="6350"/>
              <a:ext cx="5457190" cy="6342380"/>
            </a:xfrm>
            <a:custGeom>
              <a:avLst/>
              <a:gdLst/>
              <a:ahLst/>
              <a:cxnLst/>
              <a:rect l="l" t="t" r="r" b="b"/>
              <a:pathLst>
                <a:path w="5457190" h="6342380">
                  <a:moveTo>
                    <a:pt x="5137150" y="302260"/>
                  </a:moveTo>
                  <a:cubicBezTo>
                    <a:pt x="5137150" y="302260"/>
                    <a:pt x="5133340" y="290830"/>
                    <a:pt x="5119370" y="289560"/>
                  </a:cubicBezTo>
                  <a:lnTo>
                    <a:pt x="248920" y="289560"/>
                  </a:lnTo>
                  <a:cubicBezTo>
                    <a:pt x="240030" y="289560"/>
                    <a:pt x="228600" y="293370"/>
                    <a:pt x="228600" y="303530"/>
                  </a:cubicBezTo>
                  <a:lnTo>
                    <a:pt x="232410" y="312420"/>
                  </a:lnTo>
                  <a:cubicBezTo>
                    <a:pt x="236220" y="307340"/>
                    <a:pt x="242570" y="304800"/>
                    <a:pt x="248920" y="304800"/>
                  </a:cubicBezTo>
                  <a:lnTo>
                    <a:pt x="5123180" y="304800"/>
                  </a:lnTo>
                  <a:lnTo>
                    <a:pt x="5123180" y="4966970"/>
                  </a:lnTo>
                  <a:cubicBezTo>
                    <a:pt x="5123180" y="4973320"/>
                    <a:pt x="5120640" y="4979670"/>
                    <a:pt x="5115560" y="4983480"/>
                  </a:cubicBezTo>
                  <a:lnTo>
                    <a:pt x="5120640" y="4983480"/>
                  </a:lnTo>
                  <a:cubicBezTo>
                    <a:pt x="5129530" y="4983480"/>
                    <a:pt x="5137150" y="4975860"/>
                    <a:pt x="5137150" y="4966970"/>
                  </a:cubicBezTo>
                  <a:lnTo>
                    <a:pt x="5137150" y="302260"/>
                  </a:lnTo>
                  <a:close/>
                  <a:moveTo>
                    <a:pt x="5438140" y="6324600"/>
                  </a:moveTo>
                  <a:lnTo>
                    <a:pt x="20320" y="6324600"/>
                  </a:lnTo>
                  <a:lnTo>
                    <a:pt x="20320" y="12700"/>
                  </a:lnTo>
                  <a:lnTo>
                    <a:pt x="6350" y="0"/>
                  </a:lnTo>
                  <a:lnTo>
                    <a:pt x="5080" y="0"/>
                  </a:lnTo>
                  <a:cubicBezTo>
                    <a:pt x="2540" y="3810"/>
                    <a:pt x="0" y="7620"/>
                    <a:pt x="0" y="12700"/>
                  </a:cubicBezTo>
                  <a:lnTo>
                    <a:pt x="0" y="6323330"/>
                  </a:lnTo>
                  <a:cubicBezTo>
                    <a:pt x="0" y="6334760"/>
                    <a:pt x="8890" y="6342380"/>
                    <a:pt x="19050" y="6342380"/>
                  </a:cubicBezTo>
                  <a:lnTo>
                    <a:pt x="5444490" y="6342380"/>
                  </a:lnTo>
                  <a:cubicBezTo>
                    <a:pt x="5449570" y="6342380"/>
                    <a:pt x="5453380" y="6341110"/>
                    <a:pt x="5457190" y="6337300"/>
                  </a:cubicBezTo>
                  <a:lnTo>
                    <a:pt x="5438140" y="6324600"/>
                  </a:lnTo>
                  <a:close/>
                </a:path>
              </a:pathLst>
            </a:custGeom>
            <a:solidFill>
              <a:srgbClr val="A99D9D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7620" y="0"/>
              <a:ext cx="5458460" cy="6344920"/>
            </a:xfrm>
            <a:custGeom>
              <a:avLst/>
              <a:gdLst/>
              <a:ahLst/>
              <a:cxnLst/>
              <a:rect l="l" t="t" r="r" b="b"/>
              <a:pathLst>
                <a:path w="5458460" h="6344920">
                  <a:moveTo>
                    <a:pt x="5125720" y="4987290"/>
                  </a:moveTo>
                  <a:cubicBezTo>
                    <a:pt x="5121910" y="4992370"/>
                    <a:pt x="5116830" y="4994910"/>
                    <a:pt x="5110480" y="4994910"/>
                  </a:cubicBezTo>
                  <a:lnTo>
                    <a:pt x="243840" y="4994910"/>
                  </a:lnTo>
                  <a:cubicBezTo>
                    <a:pt x="237490" y="4994910"/>
                    <a:pt x="231140" y="4992370"/>
                    <a:pt x="227330" y="4986020"/>
                  </a:cubicBezTo>
                  <a:cubicBezTo>
                    <a:pt x="222250" y="4982210"/>
                    <a:pt x="219710" y="4977130"/>
                    <a:pt x="219710" y="4970780"/>
                  </a:cubicBezTo>
                  <a:lnTo>
                    <a:pt x="219710" y="314960"/>
                  </a:lnTo>
                  <a:cubicBezTo>
                    <a:pt x="219710" y="309880"/>
                    <a:pt x="222250" y="304800"/>
                    <a:pt x="226060" y="300990"/>
                  </a:cubicBezTo>
                  <a:lnTo>
                    <a:pt x="240030" y="311150"/>
                  </a:lnTo>
                  <a:lnTo>
                    <a:pt x="240030" y="4975860"/>
                  </a:lnTo>
                  <a:lnTo>
                    <a:pt x="5110480" y="4975860"/>
                  </a:lnTo>
                  <a:cubicBezTo>
                    <a:pt x="5113020" y="4975860"/>
                    <a:pt x="5115560" y="4974590"/>
                    <a:pt x="5116830" y="4974590"/>
                  </a:cubicBezTo>
                  <a:lnTo>
                    <a:pt x="5125720" y="4987290"/>
                  </a:lnTo>
                  <a:close/>
                  <a:moveTo>
                    <a:pt x="5458460" y="19050"/>
                  </a:moveTo>
                  <a:lnTo>
                    <a:pt x="5458460" y="6330950"/>
                  </a:lnTo>
                  <a:cubicBezTo>
                    <a:pt x="5458460" y="6336030"/>
                    <a:pt x="5455920" y="6341110"/>
                    <a:pt x="5450840" y="6344920"/>
                  </a:cubicBezTo>
                  <a:lnTo>
                    <a:pt x="5429250" y="6329680"/>
                  </a:lnTo>
                  <a:lnTo>
                    <a:pt x="5429250" y="20320"/>
                  </a:lnTo>
                  <a:lnTo>
                    <a:pt x="13970" y="20320"/>
                  </a:lnTo>
                  <a:lnTo>
                    <a:pt x="0" y="7620"/>
                  </a:lnTo>
                  <a:cubicBezTo>
                    <a:pt x="3810" y="2540"/>
                    <a:pt x="8890" y="0"/>
                    <a:pt x="15240" y="0"/>
                  </a:cubicBezTo>
                  <a:lnTo>
                    <a:pt x="5439410" y="0"/>
                  </a:lnTo>
                  <a:cubicBezTo>
                    <a:pt x="5449570" y="0"/>
                    <a:pt x="5458460" y="8890"/>
                    <a:pt x="5458460" y="19050"/>
                  </a:cubicBezTo>
                  <a:close/>
                  <a:moveTo>
                    <a:pt x="5455920" y="30480"/>
                  </a:moveTo>
                  <a:cubicBezTo>
                    <a:pt x="5453380" y="26670"/>
                    <a:pt x="5450840" y="24130"/>
                    <a:pt x="5447030" y="21590"/>
                  </a:cubicBezTo>
                  <a:lnTo>
                    <a:pt x="5455920" y="3048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9" name="Freeform 9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811" r="-81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892442" y="4313920"/>
            <a:ext cx="857649" cy="829580"/>
          </a:xfrm>
          <a:custGeom>
            <a:avLst/>
            <a:gdLst/>
            <a:ahLst/>
            <a:cxnLst/>
            <a:rect l="l" t="t" r="r" b="b"/>
            <a:pathLst>
              <a:path w="857649" h="829580">
                <a:moveTo>
                  <a:pt x="0" y="0"/>
                </a:moveTo>
                <a:lnTo>
                  <a:pt x="857648" y="0"/>
                </a:lnTo>
                <a:lnTo>
                  <a:pt x="857648" y="829580"/>
                </a:lnTo>
                <a:lnTo>
                  <a:pt x="0" y="8295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934727" y="6206784"/>
            <a:ext cx="857649" cy="829580"/>
          </a:xfrm>
          <a:custGeom>
            <a:avLst/>
            <a:gdLst/>
            <a:ahLst/>
            <a:cxnLst/>
            <a:rect l="l" t="t" r="r" b="b"/>
            <a:pathLst>
              <a:path w="857649" h="829580">
                <a:moveTo>
                  <a:pt x="0" y="0"/>
                </a:moveTo>
                <a:lnTo>
                  <a:pt x="857648" y="0"/>
                </a:lnTo>
                <a:lnTo>
                  <a:pt x="857648" y="829581"/>
                </a:lnTo>
                <a:lnTo>
                  <a:pt x="0" y="82958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977012" y="8099649"/>
            <a:ext cx="857649" cy="829580"/>
          </a:xfrm>
          <a:custGeom>
            <a:avLst/>
            <a:gdLst/>
            <a:ahLst/>
            <a:cxnLst/>
            <a:rect l="l" t="t" r="r" b="b"/>
            <a:pathLst>
              <a:path w="857649" h="829580">
                <a:moveTo>
                  <a:pt x="0" y="0"/>
                </a:moveTo>
                <a:lnTo>
                  <a:pt x="857649" y="0"/>
                </a:lnTo>
                <a:lnTo>
                  <a:pt x="857649" y="829580"/>
                </a:lnTo>
                <a:lnTo>
                  <a:pt x="0" y="8295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905629" y="532340"/>
            <a:ext cx="6320571" cy="12382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  <a:spcBef>
                <a:spcPct val="0"/>
              </a:spcBef>
            </a:pPr>
            <a:r>
              <a:rPr lang="en-US" sz="8000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수업활동사례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19362" y="2141826"/>
            <a:ext cx="8888379" cy="621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872"/>
              </a:lnSpc>
            </a:pPr>
            <a:r>
              <a:rPr lang="en-US" sz="4200">
                <a:solidFill>
                  <a:srgbClr val="737373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-스크루블리를 활용한 체조동작만들기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08181" y="3425970"/>
            <a:ext cx="8115300" cy="668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405"/>
              </a:lnSpc>
              <a:spcBef>
                <a:spcPct val="0"/>
              </a:spcBef>
            </a:pPr>
            <a:r>
              <a:rPr lang="en-US" sz="3702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건강체조 노래 선정하기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550269" y="5319491"/>
            <a:ext cx="8115300" cy="668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405"/>
              </a:lnSpc>
              <a:spcBef>
                <a:spcPct val="0"/>
              </a:spcBef>
            </a:pPr>
            <a:r>
              <a:rPr lang="en-US" sz="3702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선정한 노래 맞춰 체조 동작 정하기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50353" y="7216434"/>
            <a:ext cx="8799476" cy="668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405"/>
              </a:lnSpc>
              <a:spcBef>
                <a:spcPct val="0"/>
              </a:spcBef>
            </a:pPr>
            <a:r>
              <a:rPr lang="en-US" sz="3702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 결정한 동작을 스크루블리를 통해 만들기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692440" y="9132428"/>
            <a:ext cx="8115300" cy="668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405"/>
              </a:lnSpc>
              <a:spcBef>
                <a:spcPct val="0"/>
              </a:spcBef>
            </a:pPr>
            <a:r>
              <a:rPr lang="en-US" sz="3702">
                <a:solidFill>
                  <a:srgbClr val="545454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스크루블리를 통해 완성한 체조 해보기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3745524" y="-58105"/>
            <a:ext cx="19455517" cy="10925410"/>
          </a:xfrm>
          <a:custGeom>
            <a:avLst/>
            <a:gdLst/>
            <a:ahLst/>
            <a:cxnLst/>
            <a:rect l="l" t="t" r="r" b="b"/>
            <a:pathLst>
              <a:path w="19455517" h="10925410">
                <a:moveTo>
                  <a:pt x="0" y="0"/>
                </a:moveTo>
                <a:lnTo>
                  <a:pt x="19455517" y="0"/>
                </a:lnTo>
                <a:lnTo>
                  <a:pt x="19455517" y="10925410"/>
                </a:lnTo>
                <a:lnTo>
                  <a:pt x="0" y="1092541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888747" y="77608"/>
            <a:ext cx="1837986" cy="1902185"/>
          </a:xfrm>
          <a:custGeom>
            <a:avLst/>
            <a:gdLst/>
            <a:ahLst/>
            <a:cxnLst/>
            <a:rect l="l" t="t" r="r" b="b"/>
            <a:pathLst>
              <a:path w="1837986" h="1902185">
                <a:moveTo>
                  <a:pt x="0" y="0"/>
                </a:moveTo>
                <a:lnTo>
                  <a:pt x="1837986" y="0"/>
                </a:lnTo>
                <a:lnTo>
                  <a:pt x="1837986" y="1902184"/>
                </a:lnTo>
                <a:lnTo>
                  <a:pt x="0" y="190218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-811" r="-811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833588" y="1823304"/>
            <a:ext cx="2711938" cy="2770301"/>
          </a:xfrm>
          <a:custGeom>
            <a:avLst/>
            <a:gdLst/>
            <a:ahLst/>
            <a:cxnLst/>
            <a:rect l="l" t="t" r="r" b="b"/>
            <a:pathLst>
              <a:path w="2711938" h="2770301">
                <a:moveTo>
                  <a:pt x="0" y="0"/>
                </a:moveTo>
                <a:lnTo>
                  <a:pt x="2711938" y="0"/>
                </a:lnTo>
                <a:lnTo>
                  <a:pt x="2711938" y="2770301"/>
                </a:lnTo>
                <a:lnTo>
                  <a:pt x="0" y="2770301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t="-14727" r="-11633" b="-794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111689" y="1770563"/>
            <a:ext cx="2512711" cy="2875783"/>
          </a:xfrm>
          <a:custGeom>
            <a:avLst/>
            <a:gdLst/>
            <a:ahLst/>
            <a:cxnLst/>
            <a:rect l="l" t="t" r="r" b="b"/>
            <a:pathLst>
              <a:path w="2512711" h="2875783">
                <a:moveTo>
                  <a:pt x="0" y="0"/>
                </a:moveTo>
                <a:lnTo>
                  <a:pt x="2512711" y="0"/>
                </a:lnTo>
                <a:lnTo>
                  <a:pt x="2512711" y="2875783"/>
                </a:lnTo>
                <a:lnTo>
                  <a:pt x="0" y="2875783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-57063" t="-52271" b="-91519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905629" y="379940"/>
            <a:ext cx="6320571" cy="1390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  <a:spcBef>
                <a:spcPct val="0"/>
              </a:spcBef>
            </a:pPr>
            <a:r>
              <a:rPr lang="en-US" sz="8000">
                <a:solidFill>
                  <a:srgbClr val="156C9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수업활동사례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2297231"/>
            <a:ext cx="8888379" cy="697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872"/>
              </a:lnSpc>
            </a:pPr>
            <a:r>
              <a:rPr lang="en-US" sz="4200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-스크루블리를 활용한 체조동작만들기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03351" y="3583969"/>
            <a:ext cx="9755838" cy="5493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182"/>
              </a:lnSpc>
            </a:pPr>
            <a:r>
              <a:rPr lang="en-US" sz="37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유아들과 체조 만들기 노래 선정(수박파티) </a:t>
            </a:r>
          </a:p>
          <a:p>
            <a:pPr algn="just">
              <a:lnSpc>
                <a:spcPts val="6182"/>
              </a:lnSpc>
            </a:pPr>
            <a:r>
              <a:rPr lang="en-US" sz="37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 ‘수박파티’노래 가사에 맞춰 원하는 동작을 결정하고 스크루블리로 실행</a:t>
            </a:r>
          </a:p>
          <a:p>
            <a:pPr algn="just">
              <a:lnSpc>
                <a:spcPts val="6182"/>
              </a:lnSpc>
            </a:pPr>
            <a:r>
              <a:rPr lang="en-US" sz="37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스크루블리가 따라 할 수있는 동작으로 수정하여 결정</a:t>
            </a:r>
          </a:p>
          <a:p>
            <a:pPr algn="just">
              <a:lnSpc>
                <a:spcPts val="6182"/>
              </a:lnSpc>
            </a:pPr>
            <a:r>
              <a:rPr lang="en-US" sz="37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스크루블리 동작을 영상녹화한 후 저장</a:t>
            </a:r>
          </a:p>
          <a:p>
            <a:pPr algn="just">
              <a:lnSpc>
                <a:spcPts val="6182"/>
              </a:lnSpc>
            </a:pPr>
            <a:r>
              <a:rPr lang="en-US" sz="37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노래에 맞춰 녹화한 동작을 이어붙이기</a:t>
            </a:r>
          </a:p>
          <a:p>
            <a:pPr algn="just">
              <a:lnSpc>
                <a:spcPts val="6182"/>
              </a:lnSpc>
            </a:pPr>
            <a:r>
              <a:rPr lang="en-US" sz="37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유아들이 만들 체조를 함께 해보기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726733" y="4708881"/>
            <a:ext cx="8429526" cy="3928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42"/>
              </a:lnSpc>
            </a:pPr>
            <a:r>
              <a:rPr lang="en-US" sz="1946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&lt;체조로 만들고 싶은 동작을 스크루블리로 표현하기&gt;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710937" y="9448800"/>
            <a:ext cx="8372999" cy="3908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3"/>
              </a:lnSpc>
            </a:pPr>
            <a:r>
              <a:rPr lang="en-US" sz="1933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&lt;스크루블리로 만든 체조 동작 예시&gt;</a:t>
            </a:r>
          </a:p>
        </p:txBody>
      </p:sp>
      <p:pic>
        <p:nvPicPr>
          <p:cNvPr id="12" name="Picture 1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rcRect l="6823" t="7248" b="7248"/>
          <a:stretch>
            <a:fillRect/>
          </a:stretch>
        </p:blipFill>
        <p:spPr>
          <a:xfrm>
            <a:off x="12161372" y="7640215"/>
            <a:ext cx="1721858" cy="1580042"/>
          </a:xfrm>
          <a:prstGeom prst="rect">
            <a:avLst/>
          </a:prstGeom>
        </p:spPr>
      </p:pic>
      <p:pic>
        <p:nvPicPr>
          <p:cNvPr id="13" name="Picture 13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rcRect t="2768" b="2768"/>
          <a:stretch>
            <a:fillRect/>
          </a:stretch>
        </p:blipFill>
        <p:spPr>
          <a:xfrm>
            <a:off x="14118186" y="7639609"/>
            <a:ext cx="1646620" cy="1555448"/>
          </a:xfrm>
          <a:prstGeom prst="rect">
            <a:avLst/>
          </a:prstGeom>
        </p:spPr>
      </p:pic>
      <p:pic>
        <p:nvPicPr>
          <p:cNvPr id="14" name="Picture 14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/>
          <a:srcRect/>
          <a:stretch>
            <a:fillRect/>
          </a:stretch>
        </p:blipFill>
        <p:spPr>
          <a:xfrm>
            <a:off x="15927441" y="7640215"/>
            <a:ext cx="1618085" cy="1618085"/>
          </a:xfrm>
          <a:prstGeom prst="rect">
            <a:avLst/>
          </a:prstGeom>
        </p:spPr>
      </p:pic>
      <p:pic>
        <p:nvPicPr>
          <p:cNvPr id="15" name="Picture 15">
            <a:hlinkClick r:id="" action="ppaction://media"/>
          </p:cNvPr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/>
          <a:srcRect/>
          <a:stretch>
            <a:fillRect/>
          </a:stretch>
        </p:blipFill>
        <p:spPr>
          <a:xfrm>
            <a:off x="12161372" y="5746907"/>
            <a:ext cx="1721858" cy="1721858"/>
          </a:xfrm>
          <a:prstGeom prst="rect">
            <a:avLst/>
          </a:prstGeom>
        </p:spPr>
      </p:pic>
      <p:pic>
        <p:nvPicPr>
          <p:cNvPr id="16" name="Picture 16">
            <a:hlinkClick r:id="" action="ppaction://media"/>
          </p:cNvPr>
          <p:cNvPicPr>
            <a:picLocks noChangeAspect="1"/>
          </p:cNvPicPr>
          <p:nvPr>
            <a:vide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rcRect/>
          <a:stretch>
            <a:fillRect/>
          </a:stretch>
        </p:blipFill>
        <p:spPr>
          <a:xfrm>
            <a:off x="14036508" y="5746907"/>
            <a:ext cx="1721858" cy="1721858"/>
          </a:xfrm>
          <a:prstGeom prst="rect">
            <a:avLst/>
          </a:prstGeom>
        </p:spPr>
      </p:pic>
      <p:pic>
        <p:nvPicPr>
          <p:cNvPr id="17" name="Picture 17">
            <a:hlinkClick r:id="" action="ppaction://media"/>
          </p:cNvPr>
          <p:cNvPicPr>
            <a:picLocks noChangeAspect="1"/>
          </p:cNvPicPr>
          <p:nvPr>
            <a:vide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/>
          <a:srcRect/>
          <a:stretch>
            <a:fillRect/>
          </a:stretch>
        </p:blipFill>
        <p:spPr>
          <a:xfrm>
            <a:off x="15918076" y="5777466"/>
            <a:ext cx="1691299" cy="1691299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728438" y="3831619"/>
            <a:ext cx="600524" cy="554113"/>
            <a:chOff x="0" y="0"/>
            <a:chExt cx="800699" cy="738817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800699" cy="738817"/>
              <a:chOff x="0" y="0"/>
              <a:chExt cx="6350000" cy="5859247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350000" cy="585924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859247">
                    <a:moveTo>
                      <a:pt x="3175000" y="0"/>
                    </a:moveTo>
                    <a:cubicBezTo>
                      <a:pt x="1421496" y="0"/>
                      <a:pt x="0" y="1311637"/>
                      <a:pt x="0" y="2929624"/>
                    </a:cubicBezTo>
                    <a:cubicBezTo>
                      <a:pt x="0" y="4547610"/>
                      <a:pt x="1421496" y="5859247"/>
                      <a:pt x="3175000" y="5859247"/>
                    </a:cubicBezTo>
                    <a:cubicBezTo>
                      <a:pt x="4928504" y="5859247"/>
                      <a:pt x="6350000" y="4547610"/>
                      <a:pt x="6350000" y="2929624"/>
                    </a:cubicBezTo>
                    <a:cubicBezTo>
                      <a:pt x="6350000" y="1311637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21" name="TextBox 21"/>
            <p:cNvSpPr txBox="1"/>
            <p:nvPr/>
          </p:nvSpPr>
          <p:spPr>
            <a:xfrm>
              <a:off x="117609" y="55433"/>
              <a:ext cx="565480" cy="598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925"/>
                </a:lnSpc>
                <a:spcBef>
                  <a:spcPct val="0"/>
                </a:spcBef>
              </a:pPr>
              <a:r>
                <a:rPr lang="en-US" sz="25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1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28438" y="4547581"/>
            <a:ext cx="600524" cy="554113"/>
            <a:chOff x="0" y="0"/>
            <a:chExt cx="800699" cy="738817"/>
          </a:xfrm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800699" cy="738817"/>
              <a:chOff x="0" y="0"/>
              <a:chExt cx="6350000" cy="5859247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6350000" cy="585924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859247">
                    <a:moveTo>
                      <a:pt x="3175000" y="0"/>
                    </a:moveTo>
                    <a:cubicBezTo>
                      <a:pt x="1421496" y="0"/>
                      <a:pt x="0" y="1311637"/>
                      <a:pt x="0" y="2929624"/>
                    </a:cubicBezTo>
                    <a:cubicBezTo>
                      <a:pt x="0" y="4547610"/>
                      <a:pt x="1421496" y="5859247"/>
                      <a:pt x="3175000" y="5859247"/>
                    </a:cubicBezTo>
                    <a:cubicBezTo>
                      <a:pt x="4928504" y="5859247"/>
                      <a:pt x="6350000" y="4547610"/>
                      <a:pt x="6350000" y="2929624"/>
                    </a:cubicBezTo>
                    <a:cubicBezTo>
                      <a:pt x="6350000" y="1311637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25" name="TextBox 25"/>
            <p:cNvSpPr txBox="1"/>
            <p:nvPr/>
          </p:nvSpPr>
          <p:spPr>
            <a:xfrm>
              <a:off x="117609" y="55433"/>
              <a:ext cx="565480" cy="598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925"/>
                </a:lnSpc>
                <a:spcBef>
                  <a:spcPct val="0"/>
                </a:spcBef>
              </a:pPr>
              <a:r>
                <a:rPr lang="en-US" sz="25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728438" y="6122414"/>
            <a:ext cx="600524" cy="554113"/>
            <a:chOff x="0" y="0"/>
            <a:chExt cx="800699" cy="738817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800699" cy="738817"/>
              <a:chOff x="0" y="0"/>
              <a:chExt cx="6350000" cy="5859247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6350000" cy="585924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859247">
                    <a:moveTo>
                      <a:pt x="3175000" y="0"/>
                    </a:moveTo>
                    <a:cubicBezTo>
                      <a:pt x="1421496" y="0"/>
                      <a:pt x="0" y="1311637"/>
                      <a:pt x="0" y="2929624"/>
                    </a:cubicBezTo>
                    <a:cubicBezTo>
                      <a:pt x="0" y="4547610"/>
                      <a:pt x="1421496" y="5859247"/>
                      <a:pt x="3175000" y="5859247"/>
                    </a:cubicBezTo>
                    <a:cubicBezTo>
                      <a:pt x="4928504" y="5859247"/>
                      <a:pt x="6350000" y="4547610"/>
                      <a:pt x="6350000" y="2929624"/>
                    </a:cubicBezTo>
                    <a:cubicBezTo>
                      <a:pt x="6350000" y="1311637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29" name="TextBox 29"/>
            <p:cNvSpPr txBox="1"/>
            <p:nvPr/>
          </p:nvSpPr>
          <p:spPr>
            <a:xfrm>
              <a:off x="117609" y="55433"/>
              <a:ext cx="565480" cy="598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925"/>
                </a:lnSpc>
                <a:spcBef>
                  <a:spcPct val="0"/>
                </a:spcBef>
              </a:pPr>
              <a:r>
                <a:rPr lang="en-US" sz="25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3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728438" y="6928939"/>
            <a:ext cx="600524" cy="554113"/>
            <a:chOff x="0" y="0"/>
            <a:chExt cx="800699" cy="738817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800699" cy="738817"/>
              <a:chOff x="0" y="0"/>
              <a:chExt cx="6350000" cy="5859247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6350000" cy="585924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859247">
                    <a:moveTo>
                      <a:pt x="3175000" y="0"/>
                    </a:moveTo>
                    <a:cubicBezTo>
                      <a:pt x="1421496" y="0"/>
                      <a:pt x="0" y="1311637"/>
                      <a:pt x="0" y="2929624"/>
                    </a:cubicBezTo>
                    <a:cubicBezTo>
                      <a:pt x="0" y="4547610"/>
                      <a:pt x="1421496" y="5859247"/>
                      <a:pt x="3175000" y="5859247"/>
                    </a:cubicBezTo>
                    <a:cubicBezTo>
                      <a:pt x="4928504" y="5859247"/>
                      <a:pt x="6350000" y="4547610"/>
                      <a:pt x="6350000" y="2929624"/>
                    </a:cubicBezTo>
                    <a:cubicBezTo>
                      <a:pt x="6350000" y="1311637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33" name="TextBox 33"/>
            <p:cNvSpPr txBox="1"/>
            <p:nvPr/>
          </p:nvSpPr>
          <p:spPr>
            <a:xfrm>
              <a:off x="117609" y="55433"/>
              <a:ext cx="565480" cy="598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925"/>
                </a:lnSpc>
                <a:spcBef>
                  <a:spcPct val="0"/>
                </a:spcBef>
              </a:pPr>
              <a:r>
                <a:rPr lang="en-US" sz="25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4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728438" y="7735465"/>
            <a:ext cx="600524" cy="554113"/>
            <a:chOff x="0" y="0"/>
            <a:chExt cx="800699" cy="738817"/>
          </a:xfrm>
        </p:grpSpPr>
        <p:grpSp>
          <p:nvGrpSpPr>
            <p:cNvPr id="35" name="Group 35"/>
            <p:cNvGrpSpPr/>
            <p:nvPr/>
          </p:nvGrpSpPr>
          <p:grpSpPr>
            <a:xfrm>
              <a:off x="0" y="0"/>
              <a:ext cx="800699" cy="738817"/>
              <a:chOff x="0" y="0"/>
              <a:chExt cx="6350000" cy="5859247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6350000" cy="585924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859247">
                    <a:moveTo>
                      <a:pt x="3175000" y="0"/>
                    </a:moveTo>
                    <a:cubicBezTo>
                      <a:pt x="1421496" y="0"/>
                      <a:pt x="0" y="1311637"/>
                      <a:pt x="0" y="2929624"/>
                    </a:cubicBezTo>
                    <a:cubicBezTo>
                      <a:pt x="0" y="4547610"/>
                      <a:pt x="1421496" y="5859247"/>
                      <a:pt x="3175000" y="5859247"/>
                    </a:cubicBezTo>
                    <a:cubicBezTo>
                      <a:pt x="4928504" y="5859247"/>
                      <a:pt x="6350000" y="4547610"/>
                      <a:pt x="6350000" y="2929624"/>
                    </a:cubicBezTo>
                    <a:cubicBezTo>
                      <a:pt x="6350000" y="1311637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37" name="TextBox 37"/>
            <p:cNvSpPr txBox="1"/>
            <p:nvPr/>
          </p:nvSpPr>
          <p:spPr>
            <a:xfrm>
              <a:off x="117609" y="55433"/>
              <a:ext cx="565480" cy="598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925"/>
                </a:lnSpc>
                <a:spcBef>
                  <a:spcPct val="0"/>
                </a:spcBef>
              </a:pPr>
              <a:r>
                <a:rPr lang="en-US" sz="25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5</a:t>
              </a:r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728438" y="8523110"/>
            <a:ext cx="600524" cy="554113"/>
            <a:chOff x="0" y="0"/>
            <a:chExt cx="800699" cy="738817"/>
          </a:xfrm>
        </p:grpSpPr>
        <p:grpSp>
          <p:nvGrpSpPr>
            <p:cNvPr id="39" name="Group 39"/>
            <p:cNvGrpSpPr/>
            <p:nvPr/>
          </p:nvGrpSpPr>
          <p:grpSpPr>
            <a:xfrm>
              <a:off x="0" y="0"/>
              <a:ext cx="800699" cy="738817"/>
              <a:chOff x="0" y="0"/>
              <a:chExt cx="6350000" cy="5859247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6350000" cy="585924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859247">
                    <a:moveTo>
                      <a:pt x="3175000" y="0"/>
                    </a:moveTo>
                    <a:cubicBezTo>
                      <a:pt x="1421496" y="0"/>
                      <a:pt x="0" y="1311637"/>
                      <a:pt x="0" y="2929624"/>
                    </a:cubicBezTo>
                    <a:cubicBezTo>
                      <a:pt x="0" y="4547610"/>
                      <a:pt x="1421496" y="5859247"/>
                      <a:pt x="3175000" y="5859247"/>
                    </a:cubicBezTo>
                    <a:cubicBezTo>
                      <a:pt x="4928504" y="5859247"/>
                      <a:pt x="6350000" y="4547610"/>
                      <a:pt x="6350000" y="2929624"/>
                    </a:cubicBezTo>
                    <a:cubicBezTo>
                      <a:pt x="6350000" y="1311637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41" name="TextBox 41"/>
            <p:cNvSpPr txBox="1"/>
            <p:nvPr/>
          </p:nvSpPr>
          <p:spPr>
            <a:xfrm>
              <a:off x="117609" y="55433"/>
              <a:ext cx="565480" cy="598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925"/>
                </a:lnSpc>
                <a:spcBef>
                  <a:spcPct val="0"/>
                </a:spcBef>
              </a:pPr>
              <a:r>
                <a:rPr lang="en-US" sz="25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0">
                <p:cTn id="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video>
              <p:cMediaNode vol="0">
                <p:cTn id="3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video>
              <p:cMediaNode vol="0">
                <p:cTn id="4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video>
              <p:cMediaNode vol="0">
                <p:cTn id="5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video>
              <p:cMediaNode vol="0">
                <p:cTn id="6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750876" y="612709"/>
            <a:ext cx="6537124" cy="9061582"/>
          </a:xfrm>
          <a:custGeom>
            <a:avLst/>
            <a:gdLst/>
            <a:ahLst/>
            <a:cxnLst/>
            <a:rect l="l" t="t" r="r" b="b"/>
            <a:pathLst>
              <a:path w="6537124" h="9061582">
                <a:moveTo>
                  <a:pt x="0" y="0"/>
                </a:moveTo>
                <a:lnTo>
                  <a:pt x="6537124" y="0"/>
                </a:lnTo>
                <a:lnTo>
                  <a:pt x="6537124" y="9061582"/>
                </a:lnTo>
                <a:lnTo>
                  <a:pt x="0" y="90615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1587" r="-16067" b="-6736"/>
            </a:stretch>
          </a:blipFill>
        </p:spPr>
      </p:sp>
      <p:sp>
        <p:nvSpPr>
          <p:cNvPr id="3" name="Freeform 3"/>
          <p:cNvSpPr/>
          <p:nvPr/>
        </p:nvSpPr>
        <p:spPr>
          <a:xfrm rot="169232">
            <a:off x="7955415" y="216019"/>
            <a:ext cx="2377170" cy="793381"/>
          </a:xfrm>
          <a:custGeom>
            <a:avLst/>
            <a:gdLst/>
            <a:ahLst/>
            <a:cxnLst/>
            <a:rect l="l" t="t" r="r" b="b"/>
            <a:pathLst>
              <a:path w="2377170" h="793381">
                <a:moveTo>
                  <a:pt x="0" y="0"/>
                </a:moveTo>
                <a:lnTo>
                  <a:pt x="2377170" y="0"/>
                </a:lnTo>
                <a:lnTo>
                  <a:pt x="2377170" y="793380"/>
                </a:lnTo>
                <a:lnTo>
                  <a:pt x="0" y="7933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2811">
            <a:off x="-803202" y="9163387"/>
            <a:ext cx="2197984" cy="835234"/>
          </a:xfrm>
          <a:custGeom>
            <a:avLst/>
            <a:gdLst/>
            <a:ahLst/>
            <a:cxnLst/>
            <a:rect l="l" t="t" r="r" b="b"/>
            <a:pathLst>
              <a:path w="2197984" h="835234">
                <a:moveTo>
                  <a:pt x="0" y="0"/>
                </a:moveTo>
                <a:lnTo>
                  <a:pt x="2197985" y="0"/>
                </a:lnTo>
                <a:lnTo>
                  <a:pt x="2197985" y="835234"/>
                </a:lnTo>
                <a:lnTo>
                  <a:pt x="0" y="83523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447208" y="7210412"/>
            <a:ext cx="4442429" cy="4114800"/>
          </a:xfrm>
          <a:custGeom>
            <a:avLst/>
            <a:gdLst/>
            <a:ahLst/>
            <a:cxnLst/>
            <a:rect l="l" t="t" r="r" b="b"/>
            <a:pathLst>
              <a:path w="4442429" h="4114800">
                <a:moveTo>
                  <a:pt x="0" y="0"/>
                </a:moveTo>
                <a:lnTo>
                  <a:pt x="4442429" y="0"/>
                </a:lnTo>
                <a:lnTo>
                  <a:pt x="444242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811" r="-811"/>
            </a:stretch>
          </a:blipFill>
        </p:spPr>
      </p:sp>
      <p:pic>
        <p:nvPicPr>
          <p:cNvPr id="7" name="Picture 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rcRect/>
          <a:stretch>
            <a:fillRect/>
          </a:stretch>
        </p:blipFill>
        <p:spPr>
          <a:xfrm>
            <a:off x="295791" y="955043"/>
            <a:ext cx="8277855" cy="4656293"/>
          </a:xfrm>
          <a:prstGeom prst="rect">
            <a:avLst/>
          </a:prstGeom>
        </p:spPr>
      </p:pic>
      <p:pic>
        <p:nvPicPr>
          <p:cNvPr id="8" name="Picture 8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rcRect/>
          <a:stretch>
            <a:fillRect/>
          </a:stretch>
        </p:blipFill>
        <p:spPr>
          <a:xfrm>
            <a:off x="3945845" y="5611337"/>
            <a:ext cx="7805032" cy="439033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9942515" y="2135917"/>
            <a:ext cx="10153847" cy="18763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080"/>
              </a:lnSpc>
              <a:spcBef>
                <a:spcPct val="0"/>
              </a:spcBef>
            </a:pPr>
            <a:r>
              <a:rPr lang="en-US" sz="10900">
                <a:solidFill>
                  <a:srgbClr val="156C9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건강체조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481577" y="4718745"/>
            <a:ext cx="7075722" cy="1594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35"/>
              </a:lnSpc>
            </a:pPr>
            <a:r>
              <a:rPr lang="en-US" sz="42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-수박파티 노래를 </a:t>
            </a:r>
          </a:p>
          <a:p>
            <a:pPr marL="0" lvl="0" indent="0" algn="ctr">
              <a:lnSpc>
                <a:spcPts val="6135"/>
              </a:lnSpc>
              <a:spcBef>
                <a:spcPct val="0"/>
              </a:spcBef>
            </a:pPr>
            <a:r>
              <a:rPr lang="en-US" sz="4202">
                <a:solidFill>
                  <a:srgbClr val="545454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활용한 건강체조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video>
              <p:cMediaNode vol="100000">
                <p:cTn id="3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38125" y="366954"/>
            <a:ext cx="17011751" cy="9553092"/>
          </a:xfrm>
          <a:custGeom>
            <a:avLst/>
            <a:gdLst/>
            <a:ahLst/>
            <a:cxnLst/>
            <a:rect l="l" t="t" r="r" b="b"/>
            <a:pathLst>
              <a:path w="17011751" h="9553092">
                <a:moveTo>
                  <a:pt x="0" y="0"/>
                </a:moveTo>
                <a:lnTo>
                  <a:pt x="17011750" y="0"/>
                </a:lnTo>
                <a:lnTo>
                  <a:pt x="17011750" y="9553092"/>
                </a:lnTo>
                <a:lnTo>
                  <a:pt x="0" y="95530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638125" y="248718"/>
            <a:ext cx="14461095" cy="2505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9241"/>
              </a:lnSpc>
              <a:spcBef>
                <a:spcPct val="0"/>
              </a:spcBef>
            </a:pPr>
            <a:r>
              <a:rPr lang="en-US" sz="7701">
                <a:solidFill>
                  <a:srgbClr val="156C9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스크루블리 앱을 활용한 수업자료의    교육적 효과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77182" y="2649490"/>
            <a:ext cx="16372693" cy="67925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4FD1D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신체운동조절능력 향상</a:t>
            </a: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: 자신의 신체 움직임을 관찰하고 조절하는 경험을 통한 신체조절능력증진</a:t>
            </a:r>
          </a:p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4FD1D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창의력 발달</a:t>
            </a: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: 동작을 다양한 색상과 패턴으로 표현할 수 있어, 창의적인 사고를 키울 수 있음.</a:t>
            </a:r>
          </a:p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4FD1D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자기 표현</a:t>
            </a: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: 움직임을 통해 감정이나 상상을 표현하는 자기 표현능력향상</a:t>
            </a:r>
          </a:p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4FD1D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정서발달</a:t>
            </a: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: 재미있고 창의적인 활동으로 유아의 정서적 안정감, 자아존중감을 기르고 </a:t>
            </a:r>
          </a:p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               애니메이션 생성과정에서의 성공 경험으로 자신감 높일 수 있음.</a:t>
            </a:r>
          </a:p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4FD1D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협동 활동 촉진</a:t>
            </a: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: 유아가 함께 애니메이션을 생성하는 활동을 통해 협력의 중요성을 배우고, </a:t>
            </a:r>
          </a:p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                        서로의 아이디어를 존중하는 경험을 할 수 있음.</a:t>
            </a:r>
          </a:p>
          <a:p>
            <a:pPr algn="l">
              <a:lnSpc>
                <a:spcPts val="5984"/>
              </a:lnSpc>
            </a:pPr>
            <a:r>
              <a:rPr lang="en-US" sz="3499">
                <a:solidFill>
                  <a:srgbClr val="4FD1D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디지털 기술에 대한 이해</a:t>
            </a: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: 유아의 동작이 디지털 세계에 어떻게 반영되는지를 이해, </a:t>
            </a:r>
          </a:p>
          <a:p>
            <a:pPr marL="0" lvl="1" indent="0" algn="l">
              <a:lnSpc>
                <a:spcPts val="5984"/>
              </a:lnSpc>
            </a:pPr>
            <a:r>
              <a:rPr lang="en-US" sz="34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                                       디지털 기술의 기본 개념을 접할 수 있음.</a:t>
            </a:r>
          </a:p>
        </p:txBody>
      </p:sp>
      <p:sp>
        <p:nvSpPr>
          <p:cNvPr id="5" name="Freeform 5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11" r="-811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638125" y="2897140"/>
            <a:ext cx="600524" cy="487265"/>
            <a:chOff x="0" y="0"/>
            <a:chExt cx="800699" cy="649686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0"/>
              <a:ext cx="800699" cy="649686"/>
              <a:chOff x="0" y="0"/>
              <a:chExt cx="6350000" cy="51523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6350000" cy="51523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152387">
                    <a:moveTo>
                      <a:pt x="3175000" y="0"/>
                    </a:moveTo>
                    <a:cubicBezTo>
                      <a:pt x="1421496" y="0"/>
                      <a:pt x="0" y="1153401"/>
                      <a:pt x="0" y="2576193"/>
                    </a:cubicBezTo>
                    <a:cubicBezTo>
                      <a:pt x="0" y="3998986"/>
                      <a:pt x="1421496" y="5152387"/>
                      <a:pt x="3175000" y="5152387"/>
                    </a:cubicBezTo>
                    <a:cubicBezTo>
                      <a:pt x="4928504" y="5152387"/>
                      <a:pt x="6350000" y="3998986"/>
                      <a:pt x="6350000" y="2576193"/>
                    </a:cubicBezTo>
                    <a:cubicBezTo>
                      <a:pt x="6350000" y="1153401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9" name="TextBox 9"/>
            <p:cNvSpPr txBox="1"/>
            <p:nvPr/>
          </p:nvSpPr>
          <p:spPr>
            <a:xfrm>
              <a:off x="117609" y="74483"/>
              <a:ext cx="565480" cy="4906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297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1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638125" y="3615118"/>
            <a:ext cx="600524" cy="487265"/>
            <a:chOff x="0" y="0"/>
            <a:chExt cx="800699" cy="649686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800699" cy="649686"/>
              <a:chOff x="0" y="0"/>
              <a:chExt cx="6350000" cy="5152386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6350000" cy="51523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152387">
                    <a:moveTo>
                      <a:pt x="3175000" y="0"/>
                    </a:moveTo>
                    <a:cubicBezTo>
                      <a:pt x="1421496" y="0"/>
                      <a:pt x="0" y="1153401"/>
                      <a:pt x="0" y="2576193"/>
                    </a:cubicBezTo>
                    <a:cubicBezTo>
                      <a:pt x="0" y="3998986"/>
                      <a:pt x="1421496" y="5152387"/>
                      <a:pt x="3175000" y="5152387"/>
                    </a:cubicBezTo>
                    <a:cubicBezTo>
                      <a:pt x="4928504" y="5152387"/>
                      <a:pt x="6350000" y="3998986"/>
                      <a:pt x="6350000" y="2576193"/>
                    </a:cubicBezTo>
                    <a:cubicBezTo>
                      <a:pt x="6350000" y="1153401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13" name="TextBox 13"/>
            <p:cNvSpPr txBox="1"/>
            <p:nvPr/>
          </p:nvSpPr>
          <p:spPr>
            <a:xfrm>
              <a:off x="117609" y="74483"/>
              <a:ext cx="565480" cy="4906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297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2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38125" y="4460298"/>
            <a:ext cx="600524" cy="487265"/>
            <a:chOff x="0" y="0"/>
            <a:chExt cx="800699" cy="649686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800699" cy="649686"/>
              <a:chOff x="0" y="0"/>
              <a:chExt cx="6350000" cy="5152386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6350000" cy="51523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152387">
                    <a:moveTo>
                      <a:pt x="3175000" y="0"/>
                    </a:moveTo>
                    <a:cubicBezTo>
                      <a:pt x="1421496" y="0"/>
                      <a:pt x="0" y="1153401"/>
                      <a:pt x="0" y="2576193"/>
                    </a:cubicBezTo>
                    <a:cubicBezTo>
                      <a:pt x="0" y="3998986"/>
                      <a:pt x="1421496" y="5152387"/>
                      <a:pt x="3175000" y="5152387"/>
                    </a:cubicBezTo>
                    <a:cubicBezTo>
                      <a:pt x="4928504" y="5152387"/>
                      <a:pt x="6350000" y="3998986"/>
                      <a:pt x="6350000" y="2576193"/>
                    </a:cubicBezTo>
                    <a:cubicBezTo>
                      <a:pt x="6350000" y="1153401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117609" y="74483"/>
              <a:ext cx="565480" cy="4906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297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3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638125" y="5143500"/>
            <a:ext cx="600524" cy="487265"/>
            <a:chOff x="0" y="0"/>
            <a:chExt cx="800699" cy="649686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800699" cy="649686"/>
              <a:chOff x="0" y="0"/>
              <a:chExt cx="6350000" cy="5152386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350000" cy="51523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152387">
                    <a:moveTo>
                      <a:pt x="3175000" y="0"/>
                    </a:moveTo>
                    <a:cubicBezTo>
                      <a:pt x="1421496" y="0"/>
                      <a:pt x="0" y="1153401"/>
                      <a:pt x="0" y="2576193"/>
                    </a:cubicBezTo>
                    <a:cubicBezTo>
                      <a:pt x="0" y="3998986"/>
                      <a:pt x="1421496" y="5152387"/>
                      <a:pt x="3175000" y="5152387"/>
                    </a:cubicBezTo>
                    <a:cubicBezTo>
                      <a:pt x="4928504" y="5152387"/>
                      <a:pt x="6350000" y="3998986"/>
                      <a:pt x="6350000" y="2576193"/>
                    </a:cubicBezTo>
                    <a:cubicBezTo>
                      <a:pt x="6350000" y="1153401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21" name="TextBox 21"/>
            <p:cNvSpPr txBox="1"/>
            <p:nvPr/>
          </p:nvSpPr>
          <p:spPr>
            <a:xfrm>
              <a:off x="117609" y="74483"/>
              <a:ext cx="565480" cy="4906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297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4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638125" y="8173351"/>
            <a:ext cx="600524" cy="487265"/>
            <a:chOff x="0" y="0"/>
            <a:chExt cx="800699" cy="649686"/>
          </a:xfrm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800699" cy="649686"/>
              <a:chOff x="0" y="0"/>
              <a:chExt cx="6350000" cy="5152386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6350000" cy="51523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152387">
                    <a:moveTo>
                      <a:pt x="3175000" y="0"/>
                    </a:moveTo>
                    <a:cubicBezTo>
                      <a:pt x="1421496" y="0"/>
                      <a:pt x="0" y="1153401"/>
                      <a:pt x="0" y="2576193"/>
                    </a:cubicBezTo>
                    <a:cubicBezTo>
                      <a:pt x="0" y="3998986"/>
                      <a:pt x="1421496" y="5152387"/>
                      <a:pt x="3175000" y="5152387"/>
                    </a:cubicBezTo>
                    <a:cubicBezTo>
                      <a:pt x="4928504" y="5152387"/>
                      <a:pt x="6350000" y="3998986"/>
                      <a:pt x="6350000" y="2576193"/>
                    </a:cubicBezTo>
                    <a:cubicBezTo>
                      <a:pt x="6350000" y="1153401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25" name="TextBox 25"/>
            <p:cNvSpPr txBox="1"/>
            <p:nvPr/>
          </p:nvSpPr>
          <p:spPr>
            <a:xfrm>
              <a:off x="117609" y="74483"/>
              <a:ext cx="565480" cy="4906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297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6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638125" y="6654122"/>
            <a:ext cx="600524" cy="487265"/>
            <a:chOff x="0" y="0"/>
            <a:chExt cx="800699" cy="649686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800699" cy="649686"/>
              <a:chOff x="0" y="0"/>
              <a:chExt cx="6350000" cy="5152386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6350000" cy="51523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5152387">
                    <a:moveTo>
                      <a:pt x="3175000" y="0"/>
                    </a:moveTo>
                    <a:cubicBezTo>
                      <a:pt x="1421496" y="0"/>
                      <a:pt x="0" y="1153401"/>
                      <a:pt x="0" y="2576193"/>
                    </a:cubicBezTo>
                    <a:cubicBezTo>
                      <a:pt x="0" y="3998986"/>
                      <a:pt x="1421496" y="5152387"/>
                      <a:pt x="3175000" y="5152387"/>
                    </a:cubicBezTo>
                    <a:cubicBezTo>
                      <a:pt x="4928504" y="5152387"/>
                      <a:pt x="6350000" y="3998986"/>
                      <a:pt x="6350000" y="2576193"/>
                    </a:cubicBezTo>
                    <a:cubicBezTo>
                      <a:pt x="6350000" y="1153401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E472"/>
              </a:solidFill>
            </p:spPr>
          </p:sp>
        </p:grpSp>
        <p:sp>
          <p:nvSpPr>
            <p:cNvPr id="29" name="TextBox 29"/>
            <p:cNvSpPr txBox="1"/>
            <p:nvPr/>
          </p:nvSpPr>
          <p:spPr>
            <a:xfrm>
              <a:off x="117609" y="74483"/>
              <a:ext cx="565480" cy="4906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297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5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38125" y="366954"/>
            <a:ext cx="17011751" cy="9553092"/>
          </a:xfrm>
          <a:custGeom>
            <a:avLst/>
            <a:gdLst/>
            <a:ahLst/>
            <a:cxnLst/>
            <a:rect l="l" t="t" r="r" b="b"/>
            <a:pathLst>
              <a:path w="17011751" h="9553092">
                <a:moveTo>
                  <a:pt x="0" y="0"/>
                </a:moveTo>
                <a:lnTo>
                  <a:pt x="17011750" y="0"/>
                </a:lnTo>
                <a:lnTo>
                  <a:pt x="17011750" y="9553092"/>
                </a:lnTo>
                <a:lnTo>
                  <a:pt x="0" y="95530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475802" y="1127701"/>
            <a:ext cx="13336396" cy="18763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080"/>
              </a:lnSpc>
              <a:spcBef>
                <a:spcPct val="0"/>
              </a:spcBef>
            </a:pPr>
            <a:r>
              <a:rPr lang="en-US" sz="10900">
                <a:solidFill>
                  <a:srgbClr val="156C99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스크루블리 아쉬운점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198716" y="3185275"/>
            <a:ext cx="15273110" cy="3849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39"/>
              </a:lnSpc>
            </a:pPr>
            <a:r>
              <a:rPr lang="en-US" sz="39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섬세한 움직임 표현의 어려움</a:t>
            </a:r>
          </a:p>
          <a:p>
            <a:pPr algn="l">
              <a:lnSpc>
                <a:spcPts val="7639"/>
              </a:lnSpc>
            </a:pPr>
            <a:r>
              <a:rPr lang="en-US" sz="39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유아들이 창안한 동작을 스크루블리가 따라하지 못해서 스크루블리가 할 수 있는 동작으로 체조를 만들게 됨</a:t>
            </a:r>
          </a:p>
          <a:p>
            <a:pPr marL="0" lvl="1" indent="0" algn="l">
              <a:lnSpc>
                <a:spcPts val="7639"/>
              </a:lnSpc>
            </a:pPr>
            <a:r>
              <a:rPr lang="en-US" sz="3999">
                <a:solidFill>
                  <a:srgbClr val="737373"/>
                </a:solidFill>
                <a:latin typeface="Active Heart 달콤한 마음"/>
                <a:ea typeface="Active Heart 달콤한 마음"/>
                <a:cs typeface="Active Heart 달콤한 마음"/>
                <a:sym typeface="Active Heart 달콤한 마음"/>
              </a:rPr>
              <a:t>체조보다 다른 신체표현 활동자료로 활용하는 것이 더 효과적.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393785" y="3547225"/>
            <a:ext cx="504743" cy="504743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E472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393785" y="4486340"/>
            <a:ext cx="504743" cy="504743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E472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393785" y="6410727"/>
            <a:ext cx="504743" cy="504743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E472"/>
            </a:solidFill>
          </p:spPr>
        </p:sp>
      </p:grpSp>
      <p:sp>
        <p:nvSpPr>
          <p:cNvPr id="11" name="Freeform 11"/>
          <p:cNvSpPr/>
          <p:nvPr/>
        </p:nvSpPr>
        <p:spPr>
          <a:xfrm>
            <a:off x="15153269" y="0"/>
            <a:ext cx="3083997" cy="1160977"/>
          </a:xfrm>
          <a:custGeom>
            <a:avLst/>
            <a:gdLst/>
            <a:ahLst/>
            <a:cxnLst/>
            <a:rect l="l" t="t" r="r" b="b"/>
            <a:pathLst>
              <a:path w="3083997" h="1160977">
                <a:moveTo>
                  <a:pt x="0" y="0"/>
                </a:moveTo>
                <a:lnTo>
                  <a:pt x="3083997" y="0"/>
                </a:lnTo>
                <a:lnTo>
                  <a:pt x="3083997" y="1160977"/>
                </a:lnTo>
                <a:lnTo>
                  <a:pt x="0" y="1160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11" r="-811"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E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89643" y="-612063"/>
            <a:ext cx="12413197" cy="11075717"/>
          </a:xfrm>
          <a:custGeom>
            <a:avLst/>
            <a:gdLst/>
            <a:ahLst/>
            <a:cxnLst/>
            <a:rect l="l" t="t" r="r" b="b"/>
            <a:pathLst>
              <a:path w="12413197" h="11075717">
                <a:moveTo>
                  <a:pt x="0" y="0"/>
                </a:moveTo>
                <a:lnTo>
                  <a:pt x="12413197" y="0"/>
                </a:lnTo>
                <a:lnTo>
                  <a:pt x="12413197" y="11075717"/>
                </a:lnTo>
                <a:lnTo>
                  <a:pt x="0" y="110757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11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269435" y="4569539"/>
            <a:ext cx="12413197" cy="2053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4993"/>
              </a:lnSpc>
              <a:spcBef>
                <a:spcPct val="0"/>
              </a:spcBef>
            </a:pPr>
            <a:r>
              <a:rPr lang="en-US" sz="16658">
                <a:solidFill>
                  <a:srgbClr val="156C99"/>
                </a:solidFill>
                <a:latin typeface="210 썬플라워"/>
                <a:ea typeface="210 썬플라워"/>
                <a:cs typeface="210 썬플라워"/>
                <a:sym typeface="210 썬플라워"/>
              </a:rPr>
              <a:t>감사합니다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426291" y="247510"/>
            <a:ext cx="3898432" cy="4895990"/>
          </a:xfrm>
          <a:custGeom>
            <a:avLst/>
            <a:gdLst/>
            <a:ahLst/>
            <a:cxnLst/>
            <a:rect l="l" t="t" r="r" b="b"/>
            <a:pathLst>
              <a:path w="3898432" h="4895990">
                <a:moveTo>
                  <a:pt x="3898433" y="0"/>
                </a:moveTo>
                <a:lnTo>
                  <a:pt x="0" y="0"/>
                </a:lnTo>
                <a:lnTo>
                  <a:pt x="0" y="4895990"/>
                </a:lnTo>
                <a:lnTo>
                  <a:pt x="3898433" y="4895990"/>
                </a:lnTo>
                <a:lnTo>
                  <a:pt x="389843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590304" y="5703371"/>
            <a:ext cx="4894892" cy="4760283"/>
          </a:xfrm>
          <a:custGeom>
            <a:avLst/>
            <a:gdLst/>
            <a:ahLst/>
            <a:cxnLst/>
            <a:rect l="l" t="t" r="r" b="b"/>
            <a:pathLst>
              <a:path w="4894892" h="4760283">
                <a:moveTo>
                  <a:pt x="0" y="0"/>
                </a:moveTo>
                <a:lnTo>
                  <a:pt x="4894893" y="0"/>
                </a:lnTo>
                <a:lnTo>
                  <a:pt x="4894893" y="4760283"/>
                </a:lnTo>
                <a:lnTo>
                  <a:pt x="0" y="47602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452</Words>
  <Application>Microsoft Office PowerPoint</Application>
  <PresentationFormat>사용자 지정</PresentationFormat>
  <Paragraphs>110</Paragraphs>
  <Slides>16</Slides>
  <Notes>0</Notes>
  <HiddenSlides>0</HiddenSlides>
  <MMClips>8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3" baseType="lpstr">
      <vt:lpstr>Calibri</vt:lpstr>
      <vt:lpstr>Active Heart 달콤한 마음</vt:lpstr>
      <vt:lpstr>Arial</vt:lpstr>
      <vt:lpstr>210 썬플라워</vt:lpstr>
      <vt:lpstr>Stinger Fit Bold</vt:lpstr>
      <vt:lpstr>League Spartan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스크</dc:title>
  <dc:creator>user</dc:creator>
  <cp:lastModifiedBy>user</cp:lastModifiedBy>
  <cp:revision>3</cp:revision>
  <dcterms:created xsi:type="dcterms:W3CDTF">2006-08-16T00:00:00Z</dcterms:created>
  <dcterms:modified xsi:type="dcterms:W3CDTF">2024-09-05T07:16:01Z</dcterms:modified>
  <dc:identifier>DAGLGyL9La0</dc:identifier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