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6858000" cy="9144000"/>
  <p:embeddedFontLst>
    <p:embeddedFont>
      <p:font typeface="210 연필스케치" panose="020B0600000101010101" charset="-127"/>
      <p:regular r:id="rId22"/>
    </p:embeddedFont>
    <p:embeddedFont>
      <p:font typeface="210 클레이토이" panose="020B0600000101010101" charset="-127"/>
      <p:regular r:id="rId23"/>
    </p:embeddedFont>
    <p:embeddedFont>
      <p:font typeface="Alice's Cake Shop 제과점" panose="020B0600000101010101" charset="-127"/>
      <p:regular r:id="rId24"/>
    </p:embeddedFont>
    <p:embeddedFont>
      <p:font typeface="Ancient signboards 간판" panose="020B0600000101010101" charset="-127"/>
      <p:regular r:id="rId25"/>
    </p:embeddedFont>
    <p:embeddedFont>
      <p:font typeface="Nanum Gothic Bold" panose="020B0600000101010101" charset="-127"/>
      <p:regular r:id="rId26"/>
    </p:embeddedFont>
    <p:embeddedFont>
      <p:font typeface="Pavilion Flow 간테이류" panose="00020600040101010101" charset="-127"/>
      <p:regular r:id="rId27"/>
    </p:embeddedFont>
    <p:embeddedFont>
      <p:font typeface="Sugar Cube 딱딱한 사탕" panose="00020600040101010101" charset="-127"/>
      <p:regular r:id="rId28"/>
    </p:embeddedFont>
    <p:embeddedFont>
      <p:font typeface="맑은 고딕" panose="020B0503020000020004" pitchFamily="50" charset="-127"/>
      <p:regular r:id="rId29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6F4"/>
    <a:srgbClr val="FF5000"/>
    <a:srgbClr val="E8EDFF"/>
    <a:srgbClr val="F3F8DD"/>
    <a:srgbClr val="F1E4F1"/>
    <a:srgbClr val="FCBDF8"/>
    <a:srgbClr val="B0E3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816" y="84"/>
      </p:cViewPr>
      <p:guideLst>
        <p:guide orient="horz" pos="218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svg"/><Relationship Id="rId12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5.png"/><Relationship Id="rId5" Type="http://schemas.openxmlformats.org/officeDocument/2006/relationships/image" Target="../media/image12.svg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12" Type="http://schemas.openxmlformats.org/officeDocument/2006/relationships/image" Target="../media/image17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11" Type="http://schemas.openxmlformats.org/officeDocument/2006/relationships/image" Target="../media/image20.jpeg"/><Relationship Id="rId5" Type="http://schemas.openxmlformats.org/officeDocument/2006/relationships/image" Target="../media/image4.png"/><Relationship Id="rId15" Type="http://schemas.openxmlformats.org/officeDocument/2006/relationships/image" Target="../media/image12.svg"/><Relationship Id="rId10" Type="http://schemas.openxmlformats.org/officeDocument/2006/relationships/image" Target="../media/image19.jpeg"/><Relationship Id="rId4" Type="http://schemas.openxmlformats.org/officeDocument/2006/relationships/image" Target="../media/image1.jpeg"/><Relationship Id="rId9" Type="http://schemas.openxmlformats.org/officeDocument/2006/relationships/image" Target="../media/image18.jpeg"/><Relationship Id="rId1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4.jpeg"/><Relationship Id="rId18" Type="http://schemas.openxmlformats.org/officeDocument/2006/relationships/image" Target="../media/image12.svg"/><Relationship Id="rId3" Type="http://schemas.microsoft.com/office/2007/relationships/media" Target="../media/media3.mp4"/><Relationship Id="rId21" Type="http://schemas.openxmlformats.org/officeDocument/2006/relationships/image" Target="../media/image29.jpeg"/><Relationship Id="rId7" Type="http://schemas.openxmlformats.org/officeDocument/2006/relationships/image" Target="../media/image22.png"/><Relationship Id="rId12" Type="http://schemas.openxmlformats.org/officeDocument/2006/relationships/image" Target="../media/image17.jpeg"/><Relationship Id="rId17" Type="http://schemas.openxmlformats.org/officeDocument/2006/relationships/image" Target="../media/image11.png"/><Relationship Id="rId2" Type="http://schemas.microsoft.com/office/2007/relationships/media" Target="../media/media2.mp4"/><Relationship Id="rId16" Type="http://schemas.openxmlformats.org/officeDocument/2006/relationships/image" Target="../media/image7.png"/><Relationship Id="rId20" Type="http://schemas.openxmlformats.org/officeDocument/2006/relationships/image" Target="../media/image28.jpeg"/><Relationship Id="rId1" Type="http://schemas.openxmlformats.org/officeDocument/2006/relationships/video" Target="NULL" TargetMode="External"/><Relationship Id="rId6" Type="http://schemas.openxmlformats.org/officeDocument/2006/relationships/image" Target="../media/image1.jpeg"/><Relationship Id="rId11" Type="http://schemas.openxmlformats.org/officeDocument/2006/relationships/image" Target="../media/image6.sv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6.jpeg"/><Relationship Id="rId10" Type="http://schemas.openxmlformats.org/officeDocument/2006/relationships/image" Target="../media/image5.png"/><Relationship Id="rId19" Type="http://schemas.openxmlformats.org/officeDocument/2006/relationships/image" Target="../media/image27.jpeg"/><Relationship Id="rId4" Type="http://schemas.microsoft.com/office/2007/relationships/media" Target="../media/media4.mp4"/><Relationship Id="rId9" Type="http://schemas.openxmlformats.org/officeDocument/2006/relationships/image" Target="../media/image4.png"/><Relationship Id="rId1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31.jpeg"/><Relationship Id="rId3" Type="http://schemas.microsoft.com/office/2007/relationships/media" Target="../media/media6.mp4"/><Relationship Id="rId7" Type="http://schemas.openxmlformats.org/officeDocument/2006/relationships/image" Target="../media/image11.png"/><Relationship Id="rId12" Type="http://schemas.openxmlformats.org/officeDocument/2006/relationships/image" Target="../media/image30.jpeg"/><Relationship Id="rId2" Type="http://schemas.microsoft.com/office/2007/relationships/media" Target="../media/media5.mp4"/><Relationship Id="rId1" Type="http://schemas.openxmlformats.org/officeDocument/2006/relationships/video" Target="NULL" TargetMode="Externa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1.jpeg"/><Relationship Id="rId15" Type="http://schemas.openxmlformats.org/officeDocument/2006/relationships/image" Target="../media/image33.svg"/><Relationship Id="rId10" Type="http://schemas.openxmlformats.org/officeDocument/2006/relationships/image" Target="../media/image6.sv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.png"/><Relationship Id="rId1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2" Type="http://schemas.microsoft.com/office/2007/relationships/media" Target="../media/media7.mp4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1.jpeg"/><Relationship Id="rId9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9.svg"/><Relationship Id="rId18" Type="http://schemas.openxmlformats.org/officeDocument/2006/relationships/image" Target="../media/image4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12" Type="http://schemas.openxmlformats.org/officeDocument/2006/relationships/image" Target="../media/image38.png"/><Relationship Id="rId17" Type="http://schemas.openxmlformats.org/officeDocument/2006/relationships/image" Target="../media/image43.svg"/><Relationship Id="rId2" Type="http://schemas.microsoft.com/office/2007/relationships/media" Target="../media/media8.mp4"/><Relationship Id="rId16" Type="http://schemas.openxmlformats.org/officeDocument/2006/relationships/image" Target="../media/image42.png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11" Type="http://schemas.openxmlformats.org/officeDocument/2006/relationships/image" Target="../media/image37.jpeg"/><Relationship Id="rId5" Type="http://schemas.openxmlformats.org/officeDocument/2006/relationships/image" Target="../media/image4.png"/><Relationship Id="rId15" Type="http://schemas.openxmlformats.org/officeDocument/2006/relationships/image" Target="../media/image41.svg"/><Relationship Id="rId10" Type="http://schemas.openxmlformats.org/officeDocument/2006/relationships/image" Target="../media/image36.png"/><Relationship Id="rId19" Type="http://schemas.openxmlformats.org/officeDocument/2006/relationships/image" Target="../media/image45.svg"/><Relationship Id="rId4" Type="http://schemas.openxmlformats.org/officeDocument/2006/relationships/image" Target="../media/image1.jpe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9.png"/><Relationship Id="rId18" Type="http://schemas.openxmlformats.org/officeDocument/2006/relationships/image" Target="../media/image38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41.svg"/><Relationship Id="rId7" Type="http://schemas.openxmlformats.org/officeDocument/2006/relationships/image" Target="../media/image6.svg"/><Relationship Id="rId12" Type="http://schemas.openxmlformats.org/officeDocument/2006/relationships/image" Target="../media/image48.png"/><Relationship Id="rId17" Type="http://schemas.openxmlformats.org/officeDocument/2006/relationships/image" Target="../media/image53.jpeg"/><Relationship Id="rId2" Type="http://schemas.microsoft.com/office/2007/relationships/media" Target="../media/media7.mp4"/><Relationship Id="rId16" Type="http://schemas.openxmlformats.org/officeDocument/2006/relationships/image" Target="../media/image52.svg"/><Relationship Id="rId20" Type="http://schemas.openxmlformats.org/officeDocument/2006/relationships/image" Target="../media/image40.png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11" Type="http://schemas.openxmlformats.org/officeDocument/2006/relationships/image" Target="../media/image47.png"/><Relationship Id="rId24" Type="http://schemas.openxmlformats.org/officeDocument/2006/relationships/image" Target="../media/image54.jpeg"/><Relationship Id="rId5" Type="http://schemas.openxmlformats.org/officeDocument/2006/relationships/image" Target="../media/image4.png"/><Relationship Id="rId15" Type="http://schemas.openxmlformats.org/officeDocument/2006/relationships/image" Target="../media/image51.png"/><Relationship Id="rId23" Type="http://schemas.openxmlformats.org/officeDocument/2006/relationships/image" Target="../media/image43.svg"/><Relationship Id="rId10" Type="http://schemas.openxmlformats.org/officeDocument/2006/relationships/image" Target="../media/image46.jpeg"/><Relationship Id="rId19" Type="http://schemas.openxmlformats.org/officeDocument/2006/relationships/image" Target="../media/image39.svg"/><Relationship Id="rId4" Type="http://schemas.openxmlformats.org/officeDocument/2006/relationships/image" Target="../media/image1.jpeg"/><Relationship Id="rId9" Type="http://schemas.openxmlformats.org/officeDocument/2006/relationships/image" Target="../media/image34.jpeg"/><Relationship Id="rId14" Type="http://schemas.openxmlformats.org/officeDocument/2006/relationships/image" Target="../media/image50.svg"/><Relationship Id="rId22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12" Type="http://schemas.openxmlformats.org/officeDocument/2006/relationships/image" Target="../media/image58.png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image" Target="../media/image5.png"/><Relationship Id="rId11" Type="http://schemas.openxmlformats.org/officeDocument/2006/relationships/image" Target="../media/image57.png"/><Relationship Id="rId5" Type="http://schemas.openxmlformats.org/officeDocument/2006/relationships/image" Target="../media/image4.png"/><Relationship Id="rId10" Type="http://schemas.openxmlformats.org/officeDocument/2006/relationships/image" Target="../media/image56.png"/><Relationship Id="rId4" Type="http://schemas.openxmlformats.org/officeDocument/2006/relationships/image" Target="../media/image1.jpeg"/><Relationship Id="rId9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" Type="http://schemas.microsoft.com/office/2007/relationships/media" Target="../media/media10.mp4"/><Relationship Id="rId16" Type="http://schemas.openxmlformats.org/officeDocument/2006/relationships/image" Target="../media/image66.svg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11" Type="http://schemas.openxmlformats.org/officeDocument/2006/relationships/image" Target="../media/image61.jpeg"/><Relationship Id="rId5" Type="http://schemas.openxmlformats.org/officeDocument/2006/relationships/image" Target="../media/image4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19" Type="http://schemas.openxmlformats.org/officeDocument/2006/relationships/image" Target="../media/image69.svg"/><Relationship Id="rId4" Type="http://schemas.openxmlformats.org/officeDocument/2006/relationships/image" Target="../media/image1.jpeg"/><Relationship Id="rId9" Type="http://schemas.openxmlformats.org/officeDocument/2006/relationships/image" Target="../media/image59.png"/><Relationship Id="rId14" Type="http://schemas.openxmlformats.org/officeDocument/2006/relationships/image" Target="../media/image6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13" Type="http://schemas.openxmlformats.org/officeDocument/2006/relationships/image" Target="../media/image76.svg"/><Relationship Id="rId3" Type="http://schemas.openxmlformats.org/officeDocument/2006/relationships/image" Target="../media/image4.png"/><Relationship Id="rId7" Type="http://schemas.openxmlformats.org/officeDocument/2006/relationships/image" Target="../media/image70.jpeg"/><Relationship Id="rId12" Type="http://schemas.openxmlformats.org/officeDocument/2006/relationships/image" Target="../media/image7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74.svg"/><Relationship Id="rId5" Type="http://schemas.openxmlformats.org/officeDocument/2006/relationships/image" Target="../media/image6.svg"/><Relationship Id="rId15" Type="http://schemas.openxmlformats.org/officeDocument/2006/relationships/image" Target="../media/image78.svg"/><Relationship Id="rId10" Type="http://schemas.openxmlformats.org/officeDocument/2006/relationships/image" Target="../media/image73.png"/><Relationship Id="rId4" Type="http://schemas.openxmlformats.org/officeDocument/2006/relationships/image" Target="../media/image5.png"/><Relationship Id="rId9" Type="http://schemas.openxmlformats.org/officeDocument/2006/relationships/image" Target="../media/image72.jpeg"/><Relationship Id="rId14" Type="http://schemas.openxmlformats.org/officeDocument/2006/relationships/image" Target="../media/image7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13" Type="http://schemas.openxmlformats.org/officeDocument/2006/relationships/image" Target="../media/image5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1.jpeg"/><Relationship Id="rId12" Type="http://schemas.openxmlformats.org/officeDocument/2006/relationships/image" Target="../media/image7.png"/><Relationship Id="rId2" Type="http://schemas.microsoft.com/office/2007/relationships/media" Target="../media/media9.mp4"/><Relationship Id="rId1" Type="http://schemas.openxmlformats.org/officeDocument/2006/relationships/video" Target="NULL" TargetMode="External"/><Relationship Id="rId6" Type="http://schemas.openxmlformats.org/officeDocument/2006/relationships/image" Target="../media/image80.jpeg"/><Relationship Id="rId11" Type="http://schemas.openxmlformats.org/officeDocument/2006/relationships/image" Target="../media/image6.svg"/><Relationship Id="rId5" Type="http://schemas.openxmlformats.org/officeDocument/2006/relationships/image" Target="../media/image79.jpeg"/><Relationship Id="rId15" Type="http://schemas.openxmlformats.org/officeDocument/2006/relationships/image" Target="../media/image84.png"/><Relationship Id="rId10" Type="http://schemas.openxmlformats.org/officeDocument/2006/relationships/image" Target="../media/image5.png"/><Relationship Id="rId4" Type="http://schemas.openxmlformats.org/officeDocument/2006/relationships/image" Target="../media/image1.jpeg"/><Relationship Id="rId9" Type="http://schemas.openxmlformats.org/officeDocument/2006/relationships/image" Target="../media/image4.png"/><Relationship Id="rId14" Type="http://schemas.openxmlformats.org/officeDocument/2006/relationships/image" Target="../media/image8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89.jpeg"/><Relationship Id="rId18" Type="http://schemas.openxmlformats.org/officeDocument/2006/relationships/image" Target="../media/image17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12" Type="http://schemas.openxmlformats.org/officeDocument/2006/relationships/image" Target="../media/image88.jpeg"/><Relationship Id="rId17" Type="http://schemas.openxmlformats.org/officeDocument/2006/relationships/image" Target="../media/image93.jpeg"/><Relationship Id="rId2" Type="http://schemas.microsoft.com/office/2007/relationships/media" Target="../media/media11.mp4"/><Relationship Id="rId16" Type="http://schemas.openxmlformats.org/officeDocument/2006/relationships/image" Target="../media/image92.jpeg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11" Type="http://schemas.openxmlformats.org/officeDocument/2006/relationships/image" Target="../media/image87.jpeg"/><Relationship Id="rId5" Type="http://schemas.openxmlformats.org/officeDocument/2006/relationships/image" Target="../media/image4.png"/><Relationship Id="rId15" Type="http://schemas.openxmlformats.org/officeDocument/2006/relationships/image" Target="../media/image91.jpeg"/><Relationship Id="rId10" Type="http://schemas.openxmlformats.org/officeDocument/2006/relationships/image" Target="../media/image86.jpeg"/><Relationship Id="rId4" Type="http://schemas.openxmlformats.org/officeDocument/2006/relationships/image" Target="../media/image1.jpeg"/><Relationship Id="rId9" Type="http://schemas.openxmlformats.org/officeDocument/2006/relationships/image" Target="../media/image85.jpeg"/><Relationship Id="rId14" Type="http://schemas.openxmlformats.org/officeDocument/2006/relationships/image" Target="../media/image9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13" Type="http://schemas.openxmlformats.org/officeDocument/2006/relationships/image" Target="../media/image98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6.jpeg"/><Relationship Id="rId12" Type="http://schemas.openxmlformats.org/officeDocument/2006/relationships/image" Target="../media/image55.jpeg"/><Relationship Id="rId17" Type="http://schemas.openxmlformats.org/officeDocument/2006/relationships/image" Target="../media/image4.png"/><Relationship Id="rId2" Type="http://schemas.microsoft.com/office/2007/relationships/media" Target="../media/media9.mp4"/><Relationship Id="rId16" Type="http://schemas.openxmlformats.org/officeDocument/2006/relationships/image" Target="../media/image101.jpeg"/><Relationship Id="rId1" Type="http://schemas.openxmlformats.org/officeDocument/2006/relationships/video" Target="NULL" TargetMode="External"/><Relationship Id="rId6" Type="http://schemas.openxmlformats.org/officeDocument/2006/relationships/image" Target="../media/image95.jpeg"/><Relationship Id="rId11" Type="http://schemas.openxmlformats.org/officeDocument/2006/relationships/image" Target="../media/image7.png"/><Relationship Id="rId5" Type="http://schemas.openxmlformats.org/officeDocument/2006/relationships/image" Target="../media/image94.jpeg"/><Relationship Id="rId15" Type="http://schemas.openxmlformats.org/officeDocument/2006/relationships/image" Target="../media/image100.jpeg"/><Relationship Id="rId10" Type="http://schemas.openxmlformats.org/officeDocument/2006/relationships/image" Target="../media/image6.svg"/><Relationship Id="rId4" Type="http://schemas.openxmlformats.org/officeDocument/2006/relationships/image" Target="../media/image1.jpeg"/><Relationship Id="rId9" Type="http://schemas.openxmlformats.org/officeDocument/2006/relationships/image" Target="../media/image5.png"/><Relationship Id="rId14" Type="http://schemas.openxmlformats.org/officeDocument/2006/relationships/image" Target="../media/image9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2" Type="http://schemas.microsoft.com/office/2007/relationships/media" Target="../media/media12.mp4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jpeg"/><Relationship Id="rId9" Type="http://schemas.openxmlformats.org/officeDocument/2006/relationships/image" Target="../media/image10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04.jpeg"/><Relationship Id="rId3" Type="http://schemas.microsoft.com/office/2007/relationships/media" Target="../media/media14.mp4"/><Relationship Id="rId7" Type="http://schemas.openxmlformats.org/officeDocument/2006/relationships/image" Target="../media/image5.png"/><Relationship Id="rId12" Type="http://schemas.openxmlformats.org/officeDocument/2006/relationships/image" Target="../media/image103.jpeg"/><Relationship Id="rId2" Type="http://schemas.openxmlformats.org/officeDocument/2006/relationships/video" Target="../media/media13.mp4"/><Relationship Id="rId1" Type="http://schemas.microsoft.com/office/2007/relationships/media" Target="../media/media13.mp4"/><Relationship Id="rId6" Type="http://schemas.openxmlformats.org/officeDocument/2006/relationships/image" Target="../media/image1.jpeg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9.png"/><Relationship Id="rId4" Type="http://schemas.openxmlformats.org/officeDocument/2006/relationships/video" Target="../media/media14.mp4"/><Relationship Id="rId9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08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0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6.svg"/><Relationship Id="rId5" Type="http://schemas.openxmlformats.org/officeDocument/2006/relationships/image" Target="../media/image6.svg"/><Relationship Id="rId10" Type="http://schemas.openxmlformats.org/officeDocument/2006/relationships/image" Target="../media/image105.png"/><Relationship Id="rId4" Type="http://schemas.openxmlformats.org/officeDocument/2006/relationships/image" Target="../media/image5.png"/><Relationship Id="rId9" Type="http://schemas.openxmlformats.org/officeDocument/2006/relationships/image" Target="../media/image12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>
            <a:off x="13490641" y="280256"/>
            <a:ext cx="4550074" cy="1701654"/>
          </a:xfrm>
          <a:custGeom>
            <a:avLst/>
            <a:gdLst/>
            <a:ahLst/>
            <a:cxnLst/>
            <a:rect l="l" t="t" r="r" b="b"/>
            <a:pathLst>
              <a:path w="4550074" h="1701654">
                <a:moveTo>
                  <a:pt x="0" y="0"/>
                </a:moveTo>
                <a:lnTo>
                  <a:pt x="4550074" y="0"/>
                </a:lnTo>
                <a:lnTo>
                  <a:pt x="4550074" y="1701654"/>
                </a:lnTo>
                <a:lnTo>
                  <a:pt x="0" y="17016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>
            <a:off x="7752156" y="6411627"/>
            <a:ext cx="2761434" cy="2582753"/>
          </a:xfrm>
          <a:custGeom>
            <a:avLst/>
            <a:gdLst/>
            <a:ahLst/>
            <a:cxnLst/>
            <a:rect l="l" t="t" r="r" b="b"/>
            <a:pathLst>
              <a:path w="2761434" h="2582753">
                <a:moveTo>
                  <a:pt x="0" y="0"/>
                </a:moveTo>
                <a:lnTo>
                  <a:pt x="2761434" y="0"/>
                </a:lnTo>
                <a:lnTo>
                  <a:pt x="2761434" y="2582753"/>
                </a:lnTo>
                <a:lnTo>
                  <a:pt x="0" y="25827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17063512" y="899438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9"/>
                </a:lnTo>
                <a:lnTo>
                  <a:pt x="0" y="122448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TextBox 8"/>
          <p:cNvSpPr txBox="1"/>
          <p:nvPr/>
        </p:nvSpPr>
        <p:spPr>
          <a:xfrm>
            <a:off x="2971800" y="3386288"/>
            <a:ext cx="12660758" cy="32063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898"/>
              </a:lnSpc>
            </a:pPr>
            <a:r>
              <a:rPr lang="en-US" sz="921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‘</a:t>
            </a:r>
            <a:r>
              <a:rPr lang="en-US" sz="921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이비스</a:t>
            </a:r>
            <a:r>
              <a:rPr lang="en-US" sz="921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 </a:t>
            </a:r>
            <a:r>
              <a:rPr lang="en-US" sz="921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페인트X’를</a:t>
            </a:r>
            <a:r>
              <a:rPr lang="en-US" sz="921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 </a:t>
            </a:r>
            <a:r>
              <a:rPr lang="en-US" sz="921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활용한</a:t>
            </a:r>
            <a:endParaRPr lang="en-US" sz="9212" dirty="0">
              <a:solidFill>
                <a:srgbClr val="000000"/>
              </a:solidFill>
              <a:latin typeface="Pavilion Flow 간테이류"/>
              <a:ea typeface="Pavilion Flow 간테이류"/>
              <a:cs typeface="Pavilion Flow 간테이류"/>
              <a:sym typeface="Pavilion Flow 간테이류"/>
            </a:endParaRPr>
          </a:p>
          <a:p>
            <a:pPr algn="ctr">
              <a:lnSpc>
                <a:spcPts val="12898"/>
              </a:lnSpc>
            </a:pPr>
            <a:r>
              <a:rPr lang="en-US" sz="921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애니메이션</a:t>
            </a:r>
            <a:r>
              <a:rPr lang="en-US" sz="921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 </a:t>
            </a:r>
            <a:r>
              <a:rPr lang="en-US" sz="921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만들기</a:t>
            </a:r>
            <a:endParaRPr lang="en-US" sz="9212" dirty="0">
              <a:solidFill>
                <a:srgbClr val="000000"/>
              </a:solidFill>
              <a:latin typeface="Pavilion Flow 간테이류"/>
              <a:ea typeface="Pavilion Flow 간테이류"/>
              <a:cs typeface="Pavilion Flow 간테이류"/>
              <a:sym typeface="Pavilion Flow 간테이류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2061100" y="2724845"/>
            <a:ext cx="2529046" cy="661443"/>
          </a:xfrm>
          <a:custGeom>
            <a:avLst/>
            <a:gdLst/>
            <a:ahLst/>
            <a:cxnLst/>
            <a:rect l="l" t="t" r="r" b="b"/>
            <a:pathLst>
              <a:path w="2529046" h="661443">
                <a:moveTo>
                  <a:pt x="0" y="0"/>
                </a:moveTo>
                <a:lnTo>
                  <a:pt x="2529046" y="0"/>
                </a:lnTo>
                <a:lnTo>
                  <a:pt x="2529046" y="661443"/>
                </a:lnTo>
                <a:lnTo>
                  <a:pt x="0" y="66144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0" name="TextBox 10"/>
          <p:cNvSpPr txBox="1"/>
          <p:nvPr/>
        </p:nvSpPr>
        <p:spPr>
          <a:xfrm>
            <a:off x="4590146" y="8889605"/>
            <a:ext cx="9107708" cy="861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82"/>
              </a:lnSpc>
            </a:pPr>
            <a:r>
              <a:rPr lang="en-US" sz="4987">
                <a:solidFill>
                  <a:srgbClr val="000000"/>
                </a:solidFill>
                <a:latin typeface="Nanum Gothic Bold"/>
                <a:ea typeface="Nanum Gothic Bold"/>
                <a:cs typeface="Nanum Gothic Bold"/>
                <a:sym typeface="Nanum Gothic Bold"/>
              </a:rPr>
              <a:t>서울특별시교육청 미래교육지원단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>
            <a:off x="836253" y="217894"/>
            <a:ext cx="4341223" cy="1258955"/>
          </a:xfrm>
          <a:custGeom>
            <a:avLst/>
            <a:gdLst/>
            <a:ahLst/>
            <a:cxnLst/>
            <a:rect l="l" t="t" r="r" b="b"/>
            <a:pathLst>
              <a:path w="4341223" h="1258955">
                <a:moveTo>
                  <a:pt x="0" y="0"/>
                </a:moveTo>
                <a:lnTo>
                  <a:pt x="4341223" y="0"/>
                </a:lnTo>
                <a:lnTo>
                  <a:pt x="4341223" y="1258955"/>
                </a:lnTo>
                <a:lnTo>
                  <a:pt x="0" y="12589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1993" y="281625"/>
            <a:ext cx="5324113" cy="1158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95"/>
              </a:lnSpc>
            </a:pPr>
            <a:r>
              <a:rPr lang="en-US" sz="613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목차</a:t>
            </a:r>
            <a:endParaRPr lang="en-US" sz="6139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sp>
        <p:nvSpPr>
          <p:cNvPr id="6" name="Freeform 6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8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9" name="Group 9"/>
          <p:cNvGrpSpPr/>
          <p:nvPr/>
        </p:nvGrpSpPr>
        <p:grpSpPr>
          <a:xfrm>
            <a:off x="4904603" y="1147305"/>
            <a:ext cx="9469789" cy="1749214"/>
            <a:chOff x="0" y="-78363"/>
            <a:chExt cx="2494101" cy="4606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480090" cy="317823"/>
            </a:xfrm>
            <a:custGeom>
              <a:avLst/>
              <a:gdLst/>
              <a:ahLst/>
              <a:cxnLst/>
              <a:rect l="l" t="t" r="r" b="b"/>
              <a:pathLst>
                <a:path w="2480090" h="317823">
                  <a:moveTo>
                    <a:pt x="41930" y="0"/>
                  </a:moveTo>
                  <a:lnTo>
                    <a:pt x="2438160" y="0"/>
                  </a:lnTo>
                  <a:cubicBezTo>
                    <a:pt x="2449280" y="0"/>
                    <a:pt x="2459945" y="4418"/>
                    <a:pt x="2467809" y="12281"/>
                  </a:cubicBezTo>
                  <a:cubicBezTo>
                    <a:pt x="2475672" y="20144"/>
                    <a:pt x="2480090" y="30809"/>
                    <a:pt x="2480090" y="41930"/>
                  </a:cubicBezTo>
                  <a:lnTo>
                    <a:pt x="2480090" y="275893"/>
                  </a:lnTo>
                  <a:cubicBezTo>
                    <a:pt x="2480090" y="299051"/>
                    <a:pt x="2461317" y="317823"/>
                    <a:pt x="2438160" y="317823"/>
                  </a:cubicBezTo>
                  <a:lnTo>
                    <a:pt x="41930" y="317823"/>
                  </a:lnTo>
                  <a:cubicBezTo>
                    <a:pt x="30809" y="317823"/>
                    <a:pt x="20144" y="313406"/>
                    <a:pt x="12281" y="305542"/>
                  </a:cubicBezTo>
                  <a:cubicBezTo>
                    <a:pt x="4418" y="297679"/>
                    <a:pt x="0" y="287014"/>
                    <a:pt x="0" y="275893"/>
                  </a:cubicBezTo>
                  <a:lnTo>
                    <a:pt x="0" y="41930"/>
                  </a:lnTo>
                  <a:cubicBezTo>
                    <a:pt x="0" y="30809"/>
                    <a:pt x="4418" y="20144"/>
                    <a:pt x="12281" y="12281"/>
                  </a:cubicBezTo>
                  <a:cubicBezTo>
                    <a:pt x="20144" y="4418"/>
                    <a:pt x="30809" y="0"/>
                    <a:pt x="41930" y="0"/>
                  </a:cubicBezTo>
                  <a:close/>
                </a:path>
              </a:pathLst>
            </a:custGeom>
            <a:solidFill>
              <a:srgbClr val="F6E3DB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4011" y="-78363"/>
              <a:ext cx="2480090" cy="4606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39"/>
                </a:lnSpc>
                <a:spcBef>
                  <a:spcPct val="0"/>
                </a:spcBef>
              </a:pPr>
              <a:r>
                <a:rPr lang="en-US" sz="3599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                (</a:t>
              </a:r>
              <a:r>
                <a:rPr lang="en-US" sz="3599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이비스페인트</a:t>
              </a:r>
              <a:r>
                <a:rPr lang="en-US" sz="3599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) </a:t>
              </a:r>
              <a:r>
                <a:rPr lang="en-US" sz="3599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어플</a:t>
              </a:r>
              <a:r>
                <a:rPr lang="en-US" sz="3599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소개</a:t>
              </a:r>
              <a:endPara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938231" y="1256372"/>
            <a:ext cx="1462438" cy="1462438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77F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-28575"/>
              <a:ext cx="660400" cy="765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999"/>
                </a:lnSpc>
              </a:pPr>
              <a:r>
                <a:rPr lang="en-US" sz="4999">
                  <a:solidFill>
                    <a:srgbClr val="000000"/>
                  </a:solidFill>
                  <a:latin typeface="Sugar Cube 딱딱한 사탕"/>
                  <a:ea typeface="Sugar Cube 딱딱한 사탕"/>
                  <a:cs typeface="Sugar Cube 딱딱한 사탕"/>
                  <a:sym typeface="Sugar Cube 딱딱한 사탕"/>
                </a:rPr>
                <a:t>1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4933178" y="3212834"/>
            <a:ext cx="11886435" cy="1206735"/>
            <a:chOff x="0" y="0"/>
            <a:chExt cx="3130584" cy="31782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480090" cy="317823"/>
            </a:xfrm>
            <a:custGeom>
              <a:avLst/>
              <a:gdLst/>
              <a:ahLst/>
              <a:cxnLst/>
              <a:rect l="l" t="t" r="r" b="b"/>
              <a:pathLst>
                <a:path w="2480090" h="317823">
                  <a:moveTo>
                    <a:pt x="41930" y="0"/>
                  </a:moveTo>
                  <a:lnTo>
                    <a:pt x="2438160" y="0"/>
                  </a:lnTo>
                  <a:cubicBezTo>
                    <a:pt x="2449280" y="0"/>
                    <a:pt x="2459945" y="4418"/>
                    <a:pt x="2467809" y="12281"/>
                  </a:cubicBezTo>
                  <a:cubicBezTo>
                    <a:pt x="2475672" y="20144"/>
                    <a:pt x="2480090" y="30809"/>
                    <a:pt x="2480090" y="41930"/>
                  </a:cubicBezTo>
                  <a:lnTo>
                    <a:pt x="2480090" y="275893"/>
                  </a:lnTo>
                  <a:cubicBezTo>
                    <a:pt x="2480090" y="299051"/>
                    <a:pt x="2461317" y="317823"/>
                    <a:pt x="2438160" y="317823"/>
                  </a:cubicBezTo>
                  <a:lnTo>
                    <a:pt x="41930" y="317823"/>
                  </a:lnTo>
                  <a:cubicBezTo>
                    <a:pt x="30809" y="317823"/>
                    <a:pt x="20144" y="313406"/>
                    <a:pt x="12281" y="305542"/>
                  </a:cubicBezTo>
                  <a:cubicBezTo>
                    <a:pt x="4418" y="297679"/>
                    <a:pt x="0" y="287014"/>
                    <a:pt x="0" y="275893"/>
                  </a:cubicBezTo>
                  <a:lnTo>
                    <a:pt x="0" y="41930"/>
                  </a:lnTo>
                  <a:cubicBezTo>
                    <a:pt x="0" y="30809"/>
                    <a:pt x="4418" y="20144"/>
                    <a:pt x="12281" y="12281"/>
                  </a:cubicBezTo>
                  <a:cubicBezTo>
                    <a:pt x="20144" y="4418"/>
                    <a:pt x="30809" y="0"/>
                    <a:pt x="41930" y="0"/>
                  </a:cubicBezTo>
                  <a:close/>
                </a:path>
              </a:pathLst>
            </a:custGeom>
            <a:solidFill>
              <a:srgbClr val="F1E4F1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54785" y="40540"/>
              <a:ext cx="3075799" cy="2100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39"/>
                </a:lnSpc>
                <a:spcBef>
                  <a:spcPct val="0"/>
                </a:spcBef>
              </a:pPr>
              <a:r>
                <a:rPr lang="en-US" sz="3599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(</a:t>
              </a:r>
              <a:r>
                <a:rPr lang="en-US" sz="3599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이비스페인트</a:t>
              </a:r>
              <a:r>
                <a:rPr lang="en-US" sz="3599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) </a:t>
              </a:r>
              <a:r>
                <a:rPr lang="en-US" sz="3599" dirty="0" err="1">
                  <a:solidFill>
                    <a:srgbClr val="732FD5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애니메이션</a:t>
              </a:r>
              <a:r>
                <a:rPr lang="en-US" sz="3599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599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소개</a:t>
              </a:r>
              <a:endPara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3938231" y="3024366"/>
            <a:ext cx="1462438" cy="1462438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BBAF7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76200" y="-28575"/>
              <a:ext cx="660400" cy="765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999"/>
                </a:lnSpc>
              </a:pPr>
              <a:r>
                <a:rPr lang="en-US" sz="4999">
                  <a:solidFill>
                    <a:srgbClr val="000000"/>
                  </a:solidFill>
                  <a:latin typeface="Sugar Cube 딱딱한 사탕"/>
                  <a:ea typeface="Sugar Cube 딱딱한 사탕"/>
                  <a:cs typeface="Sugar Cube 딱딱한 사탕"/>
                  <a:sym typeface="Sugar Cube 딱딱한 사탕"/>
                </a:rPr>
                <a:t>2</a:t>
              </a:r>
            </a:p>
          </p:txBody>
        </p:sp>
      </p:grpSp>
      <p:sp>
        <p:nvSpPr>
          <p:cNvPr id="22" name="Freeform 22"/>
          <p:cNvSpPr/>
          <p:nvPr/>
        </p:nvSpPr>
        <p:spPr>
          <a:xfrm>
            <a:off x="4897346" y="5011430"/>
            <a:ext cx="9416591" cy="1206735"/>
          </a:xfrm>
          <a:custGeom>
            <a:avLst/>
            <a:gdLst/>
            <a:ahLst/>
            <a:cxnLst/>
            <a:rect l="l" t="t" r="r" b="b"/>
            <a:pathLst>
              <a:path w="2480090" h="317823">
                <a:moveTo>
                  <a:pt x="41930" y="0"/>
                </a:moveTo>
                <a:lnTo>
                  <a:pt x="2438160" y="0"/>
                </a:lnTo>
                <a:cubicBezTo>
                  <a:pt x="2449280" y="0"/>
                  <a:pt x="2459945" y="4418"/>
                  <a:pt x="2467809" y="12281"/>
                </a:cubicBezTo>
                <a:cubicBezTo>
                  <a:pt x="2475672" y="20144"/>
                  <a:pt x="2480090" y="30809"/>
                  <a:pt x="2480090" y="41930"/>
                </a:cubicBezTo>
                <a:lnTo>
                  <a:pt x="2480090" y="275893"/>
                </a:lnTo>
                <a:cubicBezTo>
                  <a:pt x="2480090" y="299051"/>
                  <a:pt x="2461317" y="317823"/>
                  <a:pt x="2438160" y="317823"/>
                </a:cubicBezTo>
                <a:lnTo>
                  <a:pt x="41930" y="317823"/>
                </a:lnTo>
                <a:cubicBezTo>
                  <a:pt x="30809" y="317823"/>
                  <a:pt x="20144" y="313406"/>
                  <a:pt x="12281" y="305542"/>
                </a:cubicBezTo>
                <a:cubicBezTo>
                  <a:pt x="4418" y="297679"/>
                  <a:pt x="0" y="287014"/>
                  <a:pt x="0" y="275893"/>
                </a:cubicBezTo>
                <a:lnTo>
                  <a:pt x="0" y="41930"/>
                </a:lnTo>
                <a:cubicBezTo>
                  <a:pt x="0" y="30809"/>
                  <a:pt x="4418" y="20144"/>
                  <a:pt x="12281" y="12281"/>
                </a:cubicBezTo>
                <a:cubicBezTo>
                  <a:pt x="20144" y="4418"/>
                  <a:pt x="30809" y="0"/>
                  <a:pt x="41930" y="0"/>
                </a:cubicBezTo>
                <a:close/>
              </a:path>
            </a:pathLst>
          </a:custGeom>
          <a:solidFill>
            <a:srgbClr val="F3F8DD"/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23" name="TextBox 23"/>
          <p:cNvSpPr txBox="1"/>
          <p:nvPr/>
        </p:nvSpPr>
        <p:spPr>
          <a:xfrm>
            <a:off x="4904603" y="4791604"/>
            <a:ext cx="9416591" cy="1395203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5039"/>
              </a:lnSpc>
              <a:spcBef>
                <a:spcPct val="0"/>
              </a:spcBef>
            </a:pP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활용법</a:t>
            </a: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1: </a:t>
            </a: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명화</a:t>
            </a: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재구성</a:t>
            </a:r>
            <a:endParaRPr lang="en-US" sz="3599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grpSp>
        <p:nvGrpSpPr>
          <p:cNvPr id="24" name="Group 24"/>
          <p:cNvGrpSpPr/>
          <p:nvPr/>
        </p:nvGrpSpPr>
        <p:grpSpPr>
          <a:xfrm>
            <a:off x="3938231" y="4791604"/>
            <a:ext cx="1462438" cy="1462438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DEC9B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76200" y="-28575"/>
              <a:ext cx="660400" cy="765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999"/>
                </a:lnSpc>
              </a:pPr>
              <a:r>
                <a:rPr lang="en-US" sz="4999">
                  <a:solidFill>
                    <a:srgbClr val="000000"/>
                  </a:solidFill>
                  <a:latin typeface="Sugar Cube 딱딱한 사탕"/>
                  <a:ea typeface="Sugar Cube 딱딱한 사탕"/>
                  <a:cs typeface="Sugar Cube 딱딱한 사탕"/>
                  <a:sym typeface="Sugar Cube 딱딱한 사탕"/>
                </a:rPr>
                <a:t>3</a:t>
              </a:r>
            </a:p>
          </p:txBody>
        </p:sp>
      </p:grpSp>
      <p:sp>
        <p:nvSpPr>
          <p:cNvPr id="28" name="Freeform 28"/>
          <p:cNvSpPr/>
          <p:nvPr/>
        </p:nvSpPr>
        <p:spPr>
          <a:xfrm>
            <a:off x="4904603" y="6747310"/>
            <a:ext cx="9416591" cy="1206735"/>
          </a:xfrm>
          <a:custGeom>
            <a:avLst/>
            <a:gdLst/>
            <a:ahLst/>
            <a:cxnLst/>
            <a:rect l="l" t="t" r="r" b="b"/>
            <a:pathLst>
              <a:path w="2480090" h="317823">
                <a:moveTo>
                  <a:pt x="41930" y="0"/>
                </a:moveTo>
                <a:lnTo>
                  <a:pt x="2438160" y="0"/>
                </a:lnTo>
                <a:cubicBezTo>
                  <a:pt x="2449280" y="0"/>
                  <a:pt x="2459945" y="4418"/>
                  <a:pt x="2467809" y="12281"/>
                </a:cubicBezTo>
                <a:cubicBezTo>
                  <a:pt x="2475672" y="20144"/>
                  <a:pt x="2480090" y="30809"/>
                  <a:pt x="2480090" y="41930"/>
                </a:cubicBezTo>
                <a:lnTo>
                  <a:pt x="2480090" y="275893"/>
                </a:lnTo>
                <a:cubicBezTo>
                  <a:pt x="2480090" y="299051"/>
                  <a:pt x="2461317" y="317823"/>
                  <a:pt x="2438160" y="317823"/>
                </a:cubicBezTo>
                <a:lnTo>
                  <a:pt x="41930" y="317823"/>
                </a:lnTo>
                <a:cubicBezTo>
                  <a:pt x="30809" y="317823"/>
                  <a:pt x="20144" y="313406"/>
                  <a:pt x="12281" y="305542"/>
                </a:cubicBezTo>
                <a:cubicBezTo>
                  <a:pt x="4418" y="297679"/>
                  <a:pt x="0" y="287014"/>
                  <a:pt x="0" y="275893"/>
                </a:cubicBezTo>
                <a:lnTo>
                  <a:pt x="0" y="41930"/>
                </a:lnTo>
                <a:cubicBezTo>
                  <a:pt x="0" y="30809"/>
                  <a:pt x="4418" y="20144"/>
                  <a:pt x="12281" y="12281"/>
                </a:cubicBezTo>
                <a:cubicBezTo>
                  <a:pt x="20144" y="4418"/>
                  <a:pt x="30809" y="0"/>
                  <a:pt x="41930" y="0"/>
                </a:cubicBezTo>
                <a:close/>
              </a:path>
            </a:pathLst>
          </a:custGeom>
          <a:solidFill>
            <a:srgbClr val="E8EDFF"/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29" name="TextBox 29"/>
          <p:cNvSpPr txBox="1"/>
          <p:nvPr/>
        </p:nvSpPr>
        <p:spPr>
          <a:xfrm>
            <a:off x="4904603" y="6796521"/>
            <a:ext cx="9416591" cy="1157524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5039"/>
              </a:lnSpc>
              <a:spcBef>
                <a:spcPct val="0"/>
              </a:spcBef>
            </a:pP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활용법</a:t>
            </a: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2: </a:t>
            </a:r>
            <a:r>
              <a:rPr lang="ko-KR" alt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내 </a:t>
            </a: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얼굴</a:t>
            </a: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꾸미기</a:t>
            </a:r>
            <a:endParaRPr lang="en-US" sz="3599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grpSp>
        <p:nvGrpSpPr>
          <p:cNvPr id="30" name="Group 30"/>
          <p:cNvGrpSpPr/>
          <p:nvPr/>
        </p:nvGrpSpPr>
        <p:grpSpPr>
          <a:xfrm>
            <a:off x="3938231" y="6558842"/>
            <a:ext cx="1462438" cy="1462438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3ACD4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76200" y="-28575"/>
              <a:ext cx="660400" cy="765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999"/>
                </a:lnSpc>
              </a:pPr>
              <a:r>
                <a:rPr lang="en-US" sz="4999">
                  <a:solidFill>
                    <a:srgbClr val="000000"/>
                  </a:solidFill>
                  <a:latin typeface="Sugar Cube 딱딱한 사탕"/>
                  <a:ea typeface="Sugar Cube 딱딱한 사탕"/>
                  <a:cs typeface="Sugar Cube 딱딱한 사탕"/>
                  <a:sym typeface="Sugar Cube 딱딱한 사탕"/>
                </a:rPr>
                <a:t>4</a:t>
              </a:r>
            </a:p>
          </p:txBody>
        </p:sp>
      </p:grpSp>
      <p:sp>
        <p:nvSpPr>
          <p:cNvPr id="34" name="Freeform 34"/>
          <p:cNvSpPr/>
          <p:nvPr/>
        </p:nvSpPr>
        <p:spPr>
          <a:xfrm>
            <a:off x="4933178" y="8514548"/>
            <a:ext cx="9416591" cy="1206735"/>
          </a:xfrm>
          <a:custGeom>
            <a:avLst/>
            <a:gdLst/>
            <a:ahLst/>
            <a:cxnLst/>
            <a:rect l="l" t="t" r="r" b="b"/>
            <a:pathLst>
              <a:path w="2480090" h="317823">
                <a:moveTo>
                  <a:pt x="41930" y="0"/>
                </a:moveTo>
                <a:lnTo>
                  <a:pt x="2438160" y="0"/>
                </a:lnTo>
                <a:cubicBezTo>
                  <a:pt x="2449280" y="0"/>
                  <a:pt x="2459945" y="4418"/>
                  <a:pt x="2467809" y="12281"/>
                </a:cubicBezTo>
                <a:cubicBezTo>
                  <a:pt x="2475672" y="20144"/>
                  <a:pt x="2480090" y="30809"/>
                  <a:pt x="2480090" y="41930"/>
                </a:cubicBezTo>
                <a:lnTo>
                  <a:pt x="2480090" y="275893"/>
                </a:lnTo>
                <a:cubicBezTo>
                  <a:pt x="2480090" y="299051"/>
                  <a:pt x="2461317" y="317823"/>
                  <a:pt x="2438160" y="317823"/>
                </a:cubicBezTo>
                <a:lnTo>
                  <a:pt x="41930" y="317823"/>
                </a:lnTo>
                <a:cubicBezTo>
                  <a:pt x="30809" y="317823"/>
                  <a:pt x="20144" y="313406"/>
                  <a:pt x="12281" y="305542"/>
                </a:cubicBezTo>
                <a:cubicBezTo>
                  <a:pt x="4418" y="297679"/>
                  <a:pt x="0" y="287014"/>
                  <a:pt x="0" y="275893"/>
                </a:cubicBezTo>
                <a:lnTo>
                  <a:pt x="0" y="41930"/>
                </a:lnTo>
                <a:cubicBezTo>
                  <a:pt x="0" y="30809"/>
                  <a:pt x="4418" y="20144"/>
                  <a:pt x="12281" y="12281"/>
                </a:cubicBezTo>
                <a:cubicBezTo>
                  <a:pt x="20144" y="4418"/>
                  <a:pt x="30809" y="0"/>
                  <a:pt x="41930" y="0"/>
                </a:cubicBezTo>
                <a:close/>
              </a:path>
            </a:pathLst>
          </a:custGeom>
          <a:solidFill>
            <a:srgbClr val="F3E6FE"/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35" name="TextBox 35"/>
          <p:cNvSpPr txBox="1"/>
          <p:nvPr/>
        </p:nvSpPr>
        <p:spPr>
          <a:xfrm>
            <a:off x="4933178" y="8483189"/>
            <a:ext cx="9416591" cy="1238093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5039"/>
              </a:lnSpc>
              <a:spcBef>
                <a:spcPct val="0"/>
              </a:spcBef>
            </a:pP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                       (</a:t>
            </a:r>
            <a:r>
              <a:rPr 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이비스페인트</a:t>
            </a:r>
            <a:r>
              <a:rPr 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) </a:t>
            </a:r>
            <a:r>
              <a:rPr lang="ko-KR" altLang="en-US" sz="359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장·단점</a:t>
            </a:r>
            <a:r>
              <a:rPr lang="en-US" altLang="ko-KR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&amp;</a:t>
            </a:r>
            <a:r>
              <a:rPr lang="ko-KR" altLang="en-US" sz="359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확장 방법</a:t>
            </a:r>
            <a:endParaRPr lang="en-US" sz="3599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grpSp>
        <p:nvGrpSpPr>
          <p:cNvPr id="36" name="Group 36"/>
          <p:cNvGrpSpPr/>
          <p:nvPr/>
        </p:nvGrpSpPr>
        <p:grpSpPr>
          <a:xfrm>
            <a:off x="3966806" y="8326080"/>
            <a:ext cx="1462438" cy="1462438"/>
            <a:chOff x="0" y="0"/>
            <a:chExt cx="8128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891BC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76200" y="-28575"/>
              <a:ext cx="660400" cy="7651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999"/>
                </a:lnSpc>
              </a:pPr>
              <a:r>
                <a:rPr lang="en-US" sz="4999">
                  <a:solidFill>
                    <a:srgbClr val="000000"/>
                  </a:solidFill>
                  <a:latin typeface="Sugar Cube 딱딱한 사탕"/>
                  <a:ea typeface="Sugar Cube 딱딱한 사탕"/>
                  <a:cs typeface="Sugar Cube 딱딱한 사탕"/>
                  <a:sym typeface="Sugar Cube 딱딱한 사탕"/>
                </a:rPr>
                <a:t>5</a:t>
              </a:r>
            </a:p>
          </p:txBody>
        </p:sp>
      </p:grpSp>
      <p:sp>
        <p:nvSpPr>
          <p:cNvPr id="39" name="Freeform 39"/>
          <p:cNvSpPr/>
          <p:nvPr/>
        </p:nvSpPr>
        <p:spPr>
          <a:xfrm>
            <a:off x="6032182" y="1701701"/>
            <a:ext cx="2186217" cy="571780"/>
          </a:xfrm>
          <a:custGeom>
            <a:avLst/>
            <a:gdLst/>
            <a:ahLst/>
            <a:cxnLst/>
            <a:rect l="l" t="t" r="r" b="b"/>
            <a:pathLst>
              <a:path w="2186217" h="571780">
                <a:moveTo>
                  <a:pt x="0" y="0"/>
                </a:moveTo>
                <a:lnTo>
                  <a:pt x="2186217" y="0"/>
                </a:lnTo>
                <a:lnTo>
                  <a:pt x="2186217" y="571780"/>
                </a:lnTo>
                <a:lnTo>
                  <a:pt x="0" y="57178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0" name="Freeform 40"/>
          <p:cNvSpPr/>
          <p:nvPr/>
        </p:nvSpPr>
        <p:spPr>
          <a:xfrm>
            <a:off x="5766003" y="3469695"/>
            <a:ext cx="2186217" cy="571780"/>
          </a:xfrm>
          <a:custGeom>
            <a:avLst/>
            <a:gdLst/>
            <a:ahLst/>
            <a:cxnLst/>
            <a:rect l="l" t="t" r="r" b="b"/>
            <a:pathLst>
              <a:path w="2186217" h="571780">
                <a:moveTo>
                  <a:pt x="0" y="0"/>
                </a:moveTo>
                <a:lnTo>
                  <a:pt x="2186217" y="0"/>
                </a:lnTo>
                <a:lnTo>
                  <a:pt x="2186217" y="571780"/>
                </a:lnTo>
                <a:lnTo>
                  <a:pt x="0" y="57178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1" name="Freeform 41"/>
          <p:cNvSpPr/>
          <p:nvPr/>
        </p:nvSpPr>
        <p:spPr>
          <a:xfrm>
            <a:off x="5587265" y="8766187"/>
            <a:ext cx="2186217" cy="571780"/>
          </a:xfrm>
          <a:custGeom>
            <a:avLst/>
            <a:gdLst/>
            <a:ahLst/>
            <a:cxnLst/>
            <a:rect l="l" t="t" r="r" b="b"/>
            <a:pathLst>
              <a:path w="2186217" h="571780">
                <a:moveTo>
                  <a:pt x="0" y="0"/>
                </a:moveTo>
                <a:lnTo>
                  <a:pt x="2186217" y="0"/>
                </a:lnTo>
                <a:lnTo>
                  <a:pt x="2186217" y="571779"/>
                </a:lnTo>
                <a:lnTo>
                  <a:pt x="0" y="5717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>
            <a:off x="344808" y="312658"/>
            <a:ext cx="5324113" cy="1543993"/>
          </a:xfrm>
          <a:custGeom>
            <a:avLst/>
            <a:gdLst/>
            <a:ahLst/>
            <a:cxnLst/>
            <a:rect l="l" t="t" r="r" b="b"/>
            <a:pathLst>
              <a:path w="5324113" h="1543993">
                <a:moveTo>
                  <a:pt x="0" y="0"/>
                </a:moveTo>
                <a:lnTo>
                  <a:pt x="5324113" y="0"/>
                </a:lnTo>
                <a:lnTo>
                  <a:pt x="5324113" y="1543992"/>
                </a:lnTo>
                <a:lnTo>
                  <a:pt x="0" y="15439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TextBox 5"/>
          <p:cNvSpPr txBox="1"/>
          <p:nvPr/>
        </p:nvSpPr>
        <p:spPr>
          <a:xfrm>
            <a:off x="344807" y="508545"/>
            <a:ext cx="5324113" cy="1158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95"/>
              </a:lnSpc>
            </a:pPr>
            <a:r>
              <a:rPr lang="en-US" sz="613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1. </a:t>
            </a:r>
            <a:r>
              <a:rPr lang="en-US" sz="613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어플</a:t>
            </a:r>
            <a:r>
              <a:rPr lang="en-US" sz="6139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6139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소개</a:t>
            </a:r>
            <a:endParaRPr lang="en-US" sz="6139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sp>
        <p:nvSpPr>
          <p:cNvPr id="6" name="Freeform 6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8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9"/>
          <p:cNvSpPr/>
          <p:nvPr/>
        </p:nvSpPr>
        <p:spPr>
          <a:xfrm>
            <a:off x="661284" y="1956843"/>
            <a:ext cx="8471589" cy="5256783"/>
          </a:xfrm>
          <a:custGeom>
            <a:avLst/>
            <a:gdLst/>
            <a:ahLst/>
            <a:cxnLst/>
            <a:rect l="l" t="t" r="r" b="b"/>
            <a:pathLst>
              <a:path w="8471589" h="5256783">
                <a:moveTo>
                  <a:pt x="0" y="0"/>
                </a:moveTo>
                <a:lnTo>
                  <a:pt x="8471589" y="0"/>
                </a:lnTo>
                <a:lnTo>
                  <a:pt x="8471589" y="5256783"/>
                </a:lnTo>
                <a:lnTo>
                  <a:pt x="0" y="52567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2247" b="-9741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10"/>
          <p:cNvSpPr/>
          <p:nvPr/>
        </p:nvSpPr>
        <p:spPr>
          <a:xfrm>
            <a:off x="9671187" y="1224488"/>
            <a:ext cx="4599140" cy="2461681"/>
          </a:xfrm>
          <a:custGeom>
            <a:avLst/>
            <a:gdLst/>
            <a:ahLst/>
            <a:cxnLst/>
            <a:rect l="l" t="t" r="r" b="b"/>
            <a:pathLst>
              <a:path w="4599140" h="2461681">
                <a:moveTo>
                  <a:pt x="0" y="0"/>
                </a:moveTo>
                <a:lnTo>
                  <a:pt x="4599141" y="0"/>
                </a:lnTo>
                <a:lnTo>
                  <a:pt x="4599141" y="2461681"/>
                </a:lnTo>
                <a:lnTo>
                  <a:pt x="0" y="246168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 w="28575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>
          <a:xfrm>
            <a:off x="9627942" y="3900411"/>
            <a:ext cx="8173312" cy="1243089"/>
          </a:xfrm>
          <a:custGeom>
            <a:avLst/>
            <a:gdLst/>
            <a:ahLst/>
            <a:cxnLst/>
            <a:rect l="l" t="t" r="r" b="b"/>
            <a:pathLst>
              <a:path w="8173312" h="1243089">
                <a:moveTo>
                  <a:pt x="0" y="0"/>
                </a:moveTo>
                <a:lnTo>
                  <a:pt x="8173312" y="0"/>
                </a:lnTo>
                <a:lnTo>
                  <a:pt x="8173312" y="1243089"/>
                </a:lnTo>
                <a:lnTo>
                  <a:pt x="0" y="124308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2" name="Freeform 12"/>
          <p:cNvSpPr/>
          <p:nvPr/>
        </p:nvSpPr>
        <p:spPr>
          <a:xfrm>
            <a:off x="9627942" y="5353050"/>
            <a:ext cx="8173312" cy="1142424"/>
          </a:xfrm>
          <a:custGeom>
            <a:avLst/>
            <a:gdLst/>
            <a:ahLst/>
            <a:cxnLst/>
            <a:rect l="l" t="t" r="r" b="b"/>
            <a:pathLst>
              <a:path w="8173312" h="1142424">
                <a:moveTo>
                  <a:pt x="0" y="0"/>
                </a:moveTo>
                <a:lnTo>
                  <a:pt x="8173312" y="0"/>
                </a:lnTo>
                <a:lnTo>
                  <a:pt x="8173312" y="1142424"/>
                </a:lnTo>
                <a:lnTo>
                  <a:pt x="0" y="114242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 w="57150" cap="sq">
            <a:solidFill>
              <a:srgbClr val="FF5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TextBox 13"/>
          <p:cNvSpPr txBox="1"/>
          <p:nvPr/>
        </p:nvSpPr>
        <p:spPr>
          <a:xfrm>
            <a:off x="1601726" y="7992940"/>
            <a:ext cx="15823701" cy="1265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PC 프로그램도 있는 “이비스 페인트X”어플입니다. </a:t>
            </a:r>
          </a:p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포토샵처럼 </a:t>
            </a:r>
            <a:r>
              <a:rPr lang="en-US" sz="3432">
                <a:solidFill>
                  <a:srgbClr val="2F7CD5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그림 그리기</a:t>
            </a: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및 사진 편집이 가능하며, </a:t>
            </a:r>
            <a:r>
              <a:rPr lang="en-US" sz="3432">
                <a:solidFill>
                  <a:srgbClr val="2F7CD5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 </a:t>
            </a: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기능이 있습니다. 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412162" y="3030409"/>
            <a:ext cx="1947681" cy="65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PC 버전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542276" y="6638349"/>
            <a:ext cx="7745724" cy="986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5"/>
              </a:lnSpc>
            </a:pPr>
            <a:r>
              <a:rPr lang="en-US" sz="2797" spc="-209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“이비스 페인트“로 검색하면 나오는 두 가지 중,</a:t>
            </a:r>
          </a:p>
          <a:p>
            <a:pPr algn="l">
              <a:lnSpc>
                <a:spcPts val="3915"/>
              </a:lnSpc>
            </a:pPr>
            <a:r>
              <a:rPr lang="en-US" sz="2797" spc="-209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2797" spc="-209">
                <a:solidFill>
                  <a:srgbClr val="2F7CD5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파란색  아이콘</a:t>
            </a:r>
            <a:r>
              <a:rPr lang="en-US" sz="2797" spc="-209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을 다운로드 해주세요!</a:t>
            </a:r>
          </a:p>
        </p:txBody>
      </p:sp>
      <p:sp>
        <p:nvSpPr>
          <p:cNvPr id="16" name="Freeform 16"/>
          <p:cNvSpPr/>
          <p:nvPr/>
        </p:nvSpPr>
        <p:spPr>
          <a:xfrm>
            <a:off x="9513576" y="6705024"/>
            <a:ext cx="906860" cy="941009"/>
          </a:xfrm>
          <a:custGeom>
            <a:avLst/>
            <a:gdLst/>
            <a:ahLst/>
            <a:cxnLst/>
            <a:rect l="l" t="t" r="r" b="b"/>
            <a:pathLst>
              <a:path w="906860" h="941009">
                <a:moveTo>
                  <a:pt x="0" y="0"/>
                </a:moveTo>
                <a:lnTo>
                  <a:pt x="906861" y="0"/>
                </a:lnTo>
                <a:lnTo>
                  <a:pt x="906861" y="941008"/>
                </a:lnTo>
                <a:lnTo>
                  <a:pt x="0" y="94100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r="-642376"/>
            </a:stretch>
          </a:blipFill>
          <a:ln w="57150" cap="sq">
            <a:solidFill>
              <a:srgbClr val="FF5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810" b="-13146"/>
            </a:stretch>
          </a:blipFill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4679745" y="2117835"/>
            <a:ext cx="9383158" cy="5812345"/>
          </a:xfrm>
          <a:custGeom>
            <a:avLst/>
            <a:gdLst/>
            <a:ahLst/>
            <a:cxnLst/>
            <a:rect l="l" t="t" r="r" b="b"/>
            <a:pathLst>
              <a:path w="9383158" h="5812345">
                <a:moveTo>
                  <a:pt x="0" y="0"/>
                </a:moveTo>
                <a:lnTo>
                  <a:pt x="9383158" y="0"/>
                </a:lnTo>
                <a:lnTo>
                  <a:pt x="9383158" y="5812345"/>
                </a:lnTo>
                <a:lnTo>
                  <a:pt x="0" y="581234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38100" cap="rnd">
            <a:solidFill>
              <a:srgbClr val="2F7CD5"/>
            </a:solidFill>
            <a:prstDash val="solid"/>
            <a:rou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8"/>
          <p:cNvSpPr/>
          <p:nvPr/>
        </p:nvSpPr>
        <p:spPr>
          <a:xfrm>
            <a:off x="1207215" y="2117835"/>
            <a:ext cx="958120" cy="6280595"/>
          </a:xfrm>
          <a:custGeom>
            <a:avLst/>
            <a:gdLst/>
            <a:ahLst/>
            <a:cxnLst/>
            <a:rect l="l" t="t" r="r" b="b"/>
            <a:pathLst>
              <a:path w="958120" h="6280595">
                <a:moveTo>
                  <a:pt x="0" y="0"/>
                </a:moveTo>
                <a:lnTo>
                  <a:pt x="958119" y="0"/>
                </a:lnTo>
                <a:lnTo>
                  <a:pt x="958119" y="6280594"/>
                </a:lnTo>
                <a:lnTo>
                  <a:pt x="0" y="628059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r="-2052482" b="-103404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9"/>
          <p:cNvSpPr/>
          <p:nvPr/>
        </p:nvSpPr>
        <p:spPr>
          <a:xfrm>
            <a:off x="2296049" y="2117835"/>
            <a:ext cx="921033" cy="6280595"/>
          </a:xfrm>
          <a:custGeom>
            <a:avLst/>
            <a:gdLst/>
            <a:ahLst/>
            <a:cxnLst/>
            <a:rect l="l" t="t" r="r" b="b"/>
            <a:pathLst>
              <a:path w="921033" h="6280595">
                <a:moveTo>
                  <a:pt x="0" y="0"/>
                </a:moveTo>
                <a:lnTo>
                  <a:pt x="921033" y="0"/>
                </a:lnTo>
                <a:lnTo>
                  <a:pt x="921033" y="6280594"/>
                </a:lnTo>
                <a:lnTo>
                  <a:pt x="0" y="628059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77763" r="-1882397" b="-2317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10"/>
          <p:cNvSpPr/>
          <p:nvPr/>
        </p:nvSpPr>
        <p:spPr>
          <a:xfrm>
            <a:off x="3557514" y="8398429"/>
            <a:ext cx="13399619" cy="1501709"/>
          </a:xfrm>
          <a:custGeom>
            <a:avLst/>
            <a:gdLst/>
            <a:ahLst/>
            <a:cxnLst/>
            <a:rect l="l" t="t" r="r" b="b"/>
            <a:pathLst>
              <a:path w="13399619" h="1501709">
                <a:moveTo>
                  <a:pt x="0" y="0"/>
                </a:moveTo>
                <a:lnTo>
                  <a:pt x="13399620" y="0"/>
                </a:lnTo>
                <a:lnTo>
                  <a:pt x="13399620" y="1501709"/>
                </a:lnTo>
                <a:lnTo>
                  <a:pt x="0" y="150170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729" t="-495447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>
          <a:xfrm>
            <a:off x="11434064" y="612244"/>
            <a:ext cx="5257679" cy="1376892"/>
          </a:xfrm>
          <a:custGeom>
            <a:avLst/>
            <a:gdLst/>
            <a:ahLst/>
            <a:cxnLst/>
            <a:rect l="l" t="t" r="r" b="b"/>
            <a:pathLst>
              <a:path w="5257679" h="1376892">
                <a:moveTo>
                  <a:pt x="0" y="0"/>
                </a:moveTo>
                <a:lnTo>
                  <a:pt x="5257679" y="0"/>
                </a:lnTo>
                <a:lnTo>
                  <a:pt x="5257679" y="1376892"/>
                </a:lnTo>
                <a:lnTo>
                  <a:pt x="0" y="137689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335994" b="-931283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2" name="AutoShape 12"/>
          <p:cNvSpPr/>
          <p:nvPr/>
        </p:nvSpPr>
        <p:spPr>
          <a:xfrm flipH="1">
            <a:off x="3217082" y="3659102"/>
            <a:ext cx="1224212" cy="135709"/>
          </a:xfrm>
          <a:prstGeom prst="line">
            <a:avLst/>
          </a:prstGeom>
          <a:ln w="95250" cap="flat">
            <a:solidFill>
              <a:srgbClr val="FF5000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AutoShape 13"/>
          <p:cNvSpPr/>
          <p:nvPr/>
        </p:nvSpPr>
        <p:spPr>
          <a:xfrm flipH="1">
            <a:off x="7633563" y="8211640"/>
            <a:ext cx="424697" cy="972749"/>
          </a:xfrm>
          <a:prstGeom prst="line">
            <a:avLst/>
          </a:prstGeom>
          <a:ln w="95250" cap="flat">
            <a:solidFill>
              <a:srgbClr val="FF5000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AutoShape 14"/>
          <p:cNvSpPr/>
          <p:nvPr/>
        </p:nvSpPr>
        <p:spPr>
          <a:xfrm flipV="1">
            <a:off x="14096579" y="1682359"/>
            <a:ext cx="870951" cy="870951"/>
          </a:xfrm>
          <a:prstGeom prst="line">
            <a:avLst/>
          </a:prstGeom>
          <a:ln w="95250" cap="flat">
            <a:solidFill>
              <a:srgbClr val="FF5000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TextBox 15"/>
          <p:cNvSpPr txBox="1"/>
          <p:nvPr/>
        </p:nvSpPr>
        <p:spPr>
          <a:xfrm>
            <a:off x="1066077" y="8516189"/>
            <a:ext cx="2012156" cy="1189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그림</a:t>
            </a:r>
            <a:r>
              <a:rPr lang="en-US" sz="3399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그리기</a:t>
            </a:r>
            <a:r>
              <a:rPr lang="en-US" sz="3399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&amp; </a:t>
            </a:r>
            <a:r>
              <a:rPr lang="en-US" sz="3399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편집</a:t>
            </a:r>
            <a:r>
              <a:rPr lang="en-US" sz="3399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도구</a:t>
            </a:r>
            <a:endParaRPr lang="en-US" sz="3399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4361061" y="9620454"/>
            <a:ext cx="5108585" cy="6371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359"/>
              </a:lnSpc>
            </a:pPr>
            <a:r>
              <a:rPr lang="en-US" sz="3828" dirty="0" err="1">
                <a:ln w="635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브러쉬</a:t>
            </a:r>
            <a:r>
              <a:rPr lang="en-US" sz="3828" dirty="0">
                <a:ln w="635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828" dirty="0" err="1">
                <a:ln w="635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크기</a:t>
            </a:r>
            <a:r>
              <a:rPr lang="en-US" sz="3828" dirty="0">
                <a:ln w="635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 및 </a:t>
            </a:r>
            <a:r>
              <a:rPr lang="en-US" sz="3828" dirty="0" err="1">
                <a:ln w="635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색깔</a:t>
            </a:r>
            <a:r>
              <a:rPr lang="en-US" sz="3828" dirty="0">
                <a:ln w="635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828" dirty="0" err="1">
                <a:ln w="6350"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조절</a:t>
            </a:r>
            <a:endParaRPr lang="en-US" sz="3828" dirty="0">
              <a:ln w="6350">
                <a:solidFill>
                  <a:schemeClr val="bg1">
                    <a:lumMod val="50000"/>
                  </a:schemeClr>
                </a:solidFill>
              </a:ln>
              <a:solidFill>
                <a:srgbClr val="000000"/>
              </a:solidFill>
              <a:effectLst>
                <a:outerShdw blurRad="50800" dist="38100" dir="5400000" algn="t" rotWithShape="0">
                  <a:schemeClr val="tx2">
                    <a:lumMod val="20000"/>
                    <a:lumOff val="80000"/>
                    <a:alpha val="40000"/>
                  </a:schemeClr>
                </a:outerShdw>
              </a:effectLst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0333766" y="9618398"/>
            <a:ext cx="1633675" cy="6371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5359"/>
              </a:lnSpc>
              <a:spcBef>
                <a:spcPct val="0"/>
              </a:spcBef>
            </a:pPr>
            <a:r>
              <a:rPr lang="en-US" sz="3828" u="none" strike="noStrike" dirty="0" err="1"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뒤로가기</a:t>
            </a:r>
            <a:endParaRPr lang="en-US" sz="3828" u="none" strike="noStrike" dirty="0">
              <a:solidFill>
                <a:srgbClr val="000000"/>
              </a:solidFill>
              <a:effectLst>
                <a:outerShdw blurRad="50800" dist="38100" dir="5400000" algn="t" rotWithShape="0">
                  <a:schemeClr val="tx2">
                    <a:lumMod val="20000"/>
                    <a:lumOff val="80000"/>
                    <a:alpha val="40000"/>
                  </a:schemeClr>
                </a:outerShdw>
              </a:effectLst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3425993" y="9618398"/>
            <a:ext cx="1388448" cy="6371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5359"/>
              </a:lnSpc>
              <a:spcBef>
                <a:spcPct val="0"/>
              </a:spcBef>
            </a:pPr>
            <a:r>
              <a:rPr lang="en-US" sz="3828" u="none" strike="noStrike" dirty="0" err="1"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레이어</a:t>
            </a:r>
            <a:endParaRPr lang="en-US" sz="3828" u="none" strike="noStrike" dirty="0">
              <a:solidFill>
                <a:srgbClr val="000000"/>
              </a:solidFill>
              <a:effectLst>
                <a:outerShdw blurRad="50800" dist="38100" dir="5400000" algn="t" rotWithShape="0">
                  <a:schemeClr val="tx2">
                    <a:lumMod val="20000"/>
                    <a:lumOff val="80000"/>
                    <a:alpha val="40000"/>
                  </a:schemeClr>
                </a:outerShdw>
              </a:effectLst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5341915" y="9666622"/>
            <a:ext cx="953858" cy="6371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5359"/>
              </a:lnSpc>
              <a:spcBef>
                <a:spcPct val="0"/>
              </a:spcBef>
            </a:pPr>
            <a:r>
              <a:rPr lang="en-US" sz="3828" u="none" strike="noStrike" dirty="0" err="1">
                <a:solidFill>
                  <a:srgbClr val="000000"/>
                </a:solidFill>
                <a:effectLst>
                  <a:outerShdw blurRad="50800" dist="38100" dir="5400000" algn="t" rotWithShape="0">
                    <a:schemeClr val="tx2">
                      <a:lumMod val="20000"/>
                      <a:lumOff val="80000"/>
                      <a:alpha val="40000"/>
                    </a:scheme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저장</a:t>
            </a:r>
            <a:endParaRPr lang="en-US" sz="3828" u="none" strike="noStrike" dirty="0">
              <a:solidFill>
                <a:srgbClr val="000000"/>
              </a:solidFill>
              <a:effectLst>
                <a:outerShdw blurRad="50800" dist="38100" dir="5400000" algn="t" rotWithShape="0">
                  <a:schemeClr val="tx2">
                    <a:lumMod val="20000"/>
                    <a:lumOff val="80000"/>
                    <a:alpha val="40000"/>
                  </a:schemeClr>
                </a:outerShdw>
              </a:effectLst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4533330" y="2074970"/>
            <a:ext cx="2720280" cy="5663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그리기</a:t>
            </a:r>
            <a:r>
              <a:rPr lang="en-US" sz="3399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399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보조</a:t>
            </a:r>
            <a:r>
              <a:rPr lang="en-US" sz="3399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399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210 연필스케치"/>
                <a:ea typeface="210 연필스케치"/>
                <a:cs typeface="210 연필스케치"/>
                <a:sym typeface="210 연필스케치"/>
              </a:rPr>
              <a:t>도구</a:t>
            </a:r>
            <a:endParaRPr lang="en-US" sz="3399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grpSp>
        <p:nvGrpSpPr>
          <p:cNvPr id="21" name="Group 21"/>
          <p:cNvGrpSpPr/>
          <p:nvPr/>
        </p:nvGrpSpPr>
        <p:grpSpPr>
          <a:xfrm>
            <a:off x="508213" y="378975"/>
            <a:ext cx="3575671" cy="845513"/>
            <a:chOff x="0" y="0"/>
            <a:chExt cx="4767562" cy="1127351"/>
          </a:xfrm>
        </p:grpSpPr>
        <p:sp>
          <p:nvSpPr>
            <p:cNvPr id="22" name="Freeform 22"/>
            <p:cNvSpPr/>
            <p:nvPr/>
          </p:nvSpPr>
          <p:spPr>
            <a:xfrm>
              <a:off x="440072" y="0"/>
              <a:ext cx="3887417" cy="1127351"/>
            </a:xfrm>
            <a:custGeom>
              <a:avLst/>
              <a:gdLst/>
              <a:ahLst/>
              <a:cxnLst/>
              <a:rect l="l" t="t" r="r" b="b"/>
              <a:pathLst>
                <a:path w="3887417" h="1127351">
                  <a:moveTo>
                    <a:pt x="0" y="0"/>
                  </a:moveTo>
                  <a:lnTo>
                    <a:pt x="3887418" y="0"/>
                  </a:lnTo>
                  <a:lnTo>
                    <a:pt x="3887418" y="1127351"/>
                  </a:lnTo>
                  <a:lnTo>
                    <a:pt x="0" y="11273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55180"/>
              <a:ext cx="4767562" cy="9851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72"/>
                </a:lnSpc>
              </a:pPr>
              <a:r>
                <a:rPr lang="en-US" sz="4123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1. 어플 소개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1695527" y="2343708"/>
            <a:ext cx="4742306" cy="6022180"/>
          </a:xfrm>
          <a:custGeom>
            <a:avLst/>
            <a:gdLst/>
            <a:ahLst/>
            <a:cxnLst/>
            <a:rect l="l" t="t" r="r" b="b"/>
            <a:pathLst>
              <a:path w="4742306" h="6022180">
                <a:moveTo>
                  <a:pt x="0" y="0"/>
                </a:moveTo>
                <a:lnTo>
                  <a:pt x="4742307" y="0"/>
                </a:lnTo>
                <a:lnTo>
                  <a:pt x="4742307" y="6022180"/>
                </a:lnTo>
                <a:lnTo>
                  <a:pt x="0" y="602218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r="-5470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8"/>
          <p:cNvSpPr/>
          <p:nvPr/>
        </p:nvSpPr>
        <p:spPr>
          <a:xfrm>
            <a:off x="6492673" y="5338095"/>
            <a:ext cx="2995668" cy="3027794"/>
          </a:xfrm>
          <a:custGeom>
            <a:avLst/>
            <a:gdLst/>
            <a:ahLst/>
            <a:cxnLst/>
            <a:rect l="l" t="t" r="r" b="b"/>
            <a:pathLst>
              <a:path w="2995668" h="3027794">
                <a:moveTo>
                  <a:pt x="0" y="0"/>
                </a:moveTo>
                <a:lnTo>
                  <a:pt x="2995668" y="0"/>
                </a:lnTo>
                <a:lnTo>
                  <a:pt x="2995668" y="3027793"/>
                </a:lnTo>
                <a:lnTo>
                  <a:pt x="0" y="302779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66112" t="-68127" r="-170371" b="-100280"/>
            </a:stretch>
          </a:blipFill>
          <a:ln w="38100" cap="sq">
            <a:solidFill>
              <a:srgbClr val="FBF294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9" name="Picture 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l="17543" t="11670" r="16160" b="14154"/>
          <a:stretch>
            <a:fillRect/>
          </a:stretch>
        </p:blipFill>
        <p:spPr>
          <a:xfrm>
            <a:off x="12249479" y="1793529"/>
            <a:ext cx="4574099" cy="3561269"/>
          </a:xfrm>
          <a:prstGeom prst="rect">
            <a:avLst/>
          </a:prstGeom>
        </p:spPr>
      </p:pic>
      <p:sp>
        <p:nvSpPr>
          <p:cNvPr id="10" name="Freeform 10"/>
          <p:cNvSpPr/>
          <p:nvPr/>
        </p:nvSpPr>
        <p:spPr>
          <a:xfrm>
            <a:off x="485980" y="2234352"/>
            <a:ext cx="1085441" cy="2012753"/>
          </a:xfrm>
          <a:custGeom>
            <a:avLst/>
            <a:gdLst/>
            <a:ahLst/>
            <a:cxnLst/>
            <a:rect l="l" t="t" r="r" b="b"/>
            <a:pathLst>
              <a:path w="1085441" h="2012753">
                <a:moveTo>
                  <a:pt x="0" y="0"/>
                </a:moveTo>
                <a:lnTo>
                  <a:pt x="1085440" y="0"/>
                </a:lnTo>
                <a:lnTo>
                  <a:pt x="1085440" y="2012754"/>
                </a:lnTo>
                <a:lnTo>
                  <a:pt x="0" y="201275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187504" r="-2052482" b="-431542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>
          <a:xfrm>
            <a:off x="10751127" y="1410457"/>
            <a:ext cx="1108836" cy="933251"/>
          </a:xfrm>
          <a:custGeom>
            <a:avLst/>
            <a:gdLst/>
            <a:ahLst/>
            <a:cxnLst/>
            <a:rect l="l" t="t" r="r" b="b"/>
            <a:pathLst>
              <a:path w="1108836" h="933251">
                <a:moveTo>
                  <a:pt x="0" y="0"/>
                </a:moveTo>
                <a:lnTo>
                  <a:pt x="1108836" y="0"/>
                </a:lnTo>
                <a:lnTo>
                  <a:pt x="1108836" y="933251"/>
                </a:lnTo>
                <a:lnTo>
                  <a:pt x="0" y="93325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1245433" r="-1882397" b="-113588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Freeform 12"/>
          <p:cNvSpPr/>
          <p:nvPr/>
        </p:nvSpPr>
        <p:spPr>
          <a:xfrm>
            <a:off x="11011310" y="5610828"/>
            <a:ext cx="1020672" cy="949174"/>
          </a:xfrm>
          <a:custGeom>
            <a:avLst/>
            <a:gdLst/>
            <a:ahLst/>
            <a:cxnLst/>
            <a:rect l="l" t="t" r="r" b="b"/>
            <a:pathLst>
              <a:path w="1020672" h="949174">
                <a:moveTo>
                  <a:pt x="0" y="0"/>
                </a:moveTo>
                <a:lnTo>
                  <a:pt x="1020673" y="0"/>
                </a:lnTo>
                <a:lnTo>
                  <a:pt x="1020673" y="949174"/>
                </a:lnTo>
                <a:lnTo>
                  <a:pt x="0" y="94917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686826" r="-1882397" b="-533658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Freeform 13"/>
          <p:cNvSpPr/>
          <p:nvPr/>
        </p:nvSpPr>
        <p:spPr>
          <a:xfrm>
            <a:off x="12009544" y="6625328"/>
            <a:ext cx="5053967" cy="3141213"/>
          </a:xfrm>
          <a:custGeom>
            <a:avLst/>
            <a:gdLst/>
            <a:ahLst/>
            <a:cxnLst/>
            <a:rect l="l" t="t" r="r" b="b"/>
            <a:pathLst>
              <a:path w="5053967" h="3141213">
                <a:moveTo>
                  <a:pt x="0" y="0"/>
                </a:moveTo>
                <a:lnTo>
                  <a:pt x="5053968" y="0"/>
                </a:lnTo>
                <a:lnTo>
                  <a:pt x="5053968" y="3141213"/>
                </a:lnTo>
                <a:lnTo>
                  <a:pt x="0" y="314121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14558" t="-16980" b="-11102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4" name="TextBox 14"/>
          <p:cNvSpPr txBox="1"/>
          <p:nvPr/>
        </p:nvSpPr>
        <p:spPr>
          <a:xfrm>
            <a:off x="6492673" y="4180431"/>
            <a:ext cx="2995668" cy="10021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8"/>
              </a:lnSpc>
            </a:pPr>
            <a:r>
              <a:rPr lang="en-US" sz="2855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브러쉬 종류가 많으나</a:t>
            </a:r>
          </a:p>
          <a:p>
            <a:pPr algn="ctr">
              <a:lnSpc>
                <a:spcPts val="3998"/>
              </a:lnSpc>
            </a:pPr>
            <a:r>
              <a:rPr lang="en-US" sz="2855">
                <a:solidFill>
                  <a:srgbClr val="F9765D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유료</a:t>
            </a:r>
            <a:r>
              <a:rPr lang="en-US" sz="2855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브러쉬가 있음.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763018" y="8632588"/>
            <a:ext cx="7380982" cy="880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3"/>
              </a:lnSpc>
            </a:pPr>
            <a:r>
              <a:rPr lang="en-US" sz="2467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Tip: 광고를 미리 보면 </a:t>
            </a:r>
          </a:p>
          <a:p>
            <a:pPr algn="ctr">
              <a:lnSpc>
                <a:spcPts val="3453"/>
              </a:lnSpc>
            </a:pPr>
            <a:r>
              <a:rPr lang="en-US" sz="2467">
                <a:solidFill>
                  <a:srgbClr val="2F7CD5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18시간 동안 모든 브러쉬를 사용</a:t>
            </a:r>
            <a:r>
              <a:rPr lang="en-US" sz="2467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할 수 있습니다.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050003" y="813477"/>
            <a:ext cx="5358279" cy="917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75"/>
              </a:lnSpc>
            </a:pPr>
            <a:r>
              <a:rPr lang="en-US" sz="2625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원하는 색깔 위를 </a:t>
            </a:r>
          </a:p>
          <a:p>
            <a:pPr algn="ctr">
              <a:lnSpc>
                <a:spcPts val="3675"/>
              </a:lnSpc>
            </a:pPr>
            <a:r>
              <a:rPr lang="en-US" sz="2625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꾹 누르면 스포이드 기능이 활성화 됩니다.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773120" y="6009215"/>
            <a:ext cx="3912045" cy="510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26"/>
              </a:lnSpc>
            </a:pPr>
            <a:r>
              <a:rPr lang="en-US" sz="2876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그림을 변형할 수 있는 기능.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623887" y="378975"/>
            <a:ext cx="3245616" cy="1431377"/>
            <a:chOff x="154232" y="0"/>
            <a:chExt cx="4327489" cy="1908503"/>
          </a:xfrm>
        </p:grpSpPr>
        <p:sp>
          <p:nvSpPr>
            <p:cNvPr id="19" name="Freeform 19"/>
            <p:cNvSpPr/>
            <p:nvPr/>
          </p:nvSpPr>
          <p:spPr>
            <a:xfrm>
              <a:off x="440072" y="0"/>
              <a:ext cx="3887417" cy="1127351"/>
            </a:xfrm>
            <a:custGeom>
              <a:avLst/>
              <a:gdLst/>
              <a:ahLst/>
              <a:cxnLst/>
              <a:rect l="l" t="t" r="r" b="b"/>
              <a:pathLst>
                <a:path w="3887417" h="1127351">
                  <a:moveTo>
                    <a:pt x="0" y="0"/>
                  </a:moveTo>
                  <a:lnTo>
                    <a:pt x="3887418" y="0"/>
                  </a:lnTo>
                  <a:lnTo>
                    <a:pt x="3887418" y="1127351"/>
                  </a:lnTo>
                  <a:lnTo>
                    <a:pt x="0" y="11273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154232" y="46112"/>
              <a:ext cx="4327489" cy="186239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5772"/>
                </a:lnSpc>
              </a:pPr>
              <a:r>
                <a:rPr lang="en-US" sz="4123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1. </a:t>
              </a:r>
              <a:r>
                <a:rPr lang="en-US" sz="4123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어플</a:t>
              </a:r>
              <a:r>
                <a:rPr lang="en-US" sz="4123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4123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소개</a:t>
              </a:r>
              <a:endParaRPr lang="en-US" sz="4123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  <a:p>
              <a:pPr algn="ctr">
                <a:lnSpc>
                  <a:spcPts val="5772"/>
                </a:lnSpc>
              </a:pPr>
              <a:endParaRPr lang="en-US" sz="4123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33494" y="1534590"/>
            <a:ext cx="1640583" cy="615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27"/>
              </a:lnSpc>
            </a:pPr>
            <a:r>
              <a:rPr lang="en-US" sz="3733">
                <a:ln>
                  <a:solidFill>
                    <a:srgbClr val="FFC000"/>
                  </a:solidFill>
                </a:ln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브러쉬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361611" y="661781"/>
            <a:ext cx="1887868" cy="615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27"/>
              </a:lnSpc>
            </a:pPr>
            <a:r>
              <a:rPr lang="en-US" sz="3733" dirty="0" err="1">
                <a:ln>
                  <a:solidFill>
                    <a:srgbClr val="FFC000"/>
                  </a:solidFill>
                </a:ln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스포이드</a:t>
            </a:r>
            <a:endParaRPr lang="en-US" sz="3733" dirty="0">
              <a:ln>
                <a:solidFill>
                  <a:srgbClr val="FFC000"/>
                </a:solidFill>
              </a:ln>
              <a:solidFill>
                <a:srgbClr val="000000"/>
              </a:solidFill>
              <a:latin typeface="210 클레이토이"/>
              <a:ea typeface="210 클레이토이"/>
              <a:cs typeface="210 클레이토이"/>
              <a:sym typeface="210 클레이토이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0577712" y="4896040"/>
            <a:ext cx="1887868" cy="615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27"/>
              </a:lnSpc>
            </a:pPr>
            <a:r>
              <a:rPr lang="en-US" sz="3733">
                <a:ln>
                  <a:solidFill>
                    <a:srgbClr val="FFC000"/>
                  </a:solidFill>
                </a:ln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특수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>
            <a:off x="1044148" y="2845607"/>
            <a:ext cx="6786319" cy="5885589"/>
          </a:xfrm>
          <a:custGeom>
            <a:avLst/>
            <a:gdLst/>
            <a:ahLst/>
            <a:cxnLst/>
            <a:rect l="l" t="t" r="r" b="b"/>
            <a:pathLst>
              <a:path w="6786319" h="5885589">
                <a:moveTo>
                  <a:pt x="0" y="0"/>
                </a:moveTo>
                <a:lnTo>
                  <a:pt x="6786319" y="0"/>
                </a:lnTo>
                <a:lnTo>
                  <a:pt x="6786319" y="5885590"/>
                </a:lnTo>
                <a:lnTo>
                  <a:pt x="0" y="58855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12155358" y="482305"/>
            <a:ext cx="4733037" cy="903459"/>
          </a:xfrm>
          <a:custGeom>
            <a:avLst/>
            <a:gdLst/>
            <a:ahLst/>
            <a:cxnLst/>
            <a:rect l="l" t="t" r="r" b="b"/>
            <a:pathLst>
              <a:path w="4733037" h="903459">
                <a:moveTo>
                  <a:pt x="0" y="0"/>
                </a:moveTo>
                <a:lnTo>
                  <a:pt x="4733037" y="0"/>
                </a:lnTo>
                <a:lnTo>
                  <a:pt x="4733037" y="903459"/>
                </a:lnTo>
                <a:lnTo>
                  <a:pt x="0" y="90345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330025" b="-1295495"/>
            </a:stretch>
          </a:blipFill>
          <a:ln w="38100" cap="sq">
            <a:solidFill>
              <a:srgbClr val="F9765D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8" name="Picture 8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030" end="21385.012"/>
                </p14:media>
              </p:ext>
            </p:extLst>
          </p:nvPr>
        </p:nvPicPr>
        <p:blipFill>
          <a:blip r:embed="rId13"/>
          <a:srcRect l="313" t="11670" r="807" b="898"/>
          <a:stretch>
            <a:fillRect/>
          </a:stretch>
        </p:blipFill>
        <p:spPr>
          <a:xfrm>
            <a:off x="11159808" y="2154466"/>
            <a:ext cx="5143591" cy="3164895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11201950" y="5925258"/>
            <a:ext cx="1907278" cy="3819387"/>
          </a:xfrm>
          <a:custGeom>
            <a:avLst/>
            <a:gdLst/>
            <a:ahLst/>
            <a:cxnLst/>
            <a:rect l="l" t="t" r="r" b="b"/>
            <a:pathLst>
              <a:path w="1907278" h="3819387">
                <a:moveTo>
                  <a:pt x="0" y="0"/>
                </a:moveTo>
                <a:lnTo>
                  <a:pt x="1907278" y="0"/>
                </a:lnTo>
                <a:lnTo>
                  <a:pt x="1907278" y="3819386"/>
                </a:lnTo>
                <a:lnTo>
                  <a:pt x="0" y="381938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295287" t="-16379" b="-2083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10"/>
          <p:cNvSpPr/>
          <p:nvPr/>
        </p:nvSpPr>
        <p:spPr>
          <a:xfrm>
            <a:off x="15743810" y="2150910"/>
            <a:ext cx="2074129" cy="3441528"/>
          </a:xfrm>
          <a:custGeom>
            <a:avLst/>
            <a:gdLst/>
            <a:ahLst/>
            <a:cxnLst/>
            <a:rect l="l" t="t" r="r" b="b"/>
            <a:pathLst>
              <a:path w="2074129" h="3441528">
                <a:moveTo>
                  <a:pt x="0" y="0"/>
                </a:moveTo>
                <a:lnTo>
                  <a:pt x="2074129" y="0"/>
                </a:lnTo>
                <a:lnTo>
                  <a:pt x="2074129" y="3441528"/>
                </a:lnTo>
                <a:lnTo>
                  <a:pt x="0" y="3441528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-282258" t="-16647" b="-43497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>
          <a:xfrm rot="-2492101">
            <a:off x="11091655" y="190452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9"/>
                </a:lnTo>
                <a:lnTo>
                  <a:pt x="0" y="122448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12" name="Group 12"/>
          <p:cNvGrpSpPr/>
          <p:nvPr/>
        </p:nvGrpSpPr>
        <p:grpSpPr>
          <a:xfrm>
            <a:off x="417403" y="356328"/>
            <a:ext cx="3575671" cy="1468082"/>
            <a:chOff x="-121080" y="-30196"/>
            <a:chExt cx="4767562" cy="1957443"/>
          </a:xfrm>
        </p:grpSpPr>
        <p:sp>
          <p:nvSpPr>
            <p:cNvPr id="13" name="Freeform 13"/>
            <p:cNvSpPr/>
            <p:nvPr/>
          </p:nvSpPr>
          <p:spPr>
            <a:xfrm>
              <a:off x="440072" y="0"/>
              <a:ext cx="3887417" cy="1127351"/>
            </a:xfrm>
            <a:custGeom>
              <a:avLst/>
              <a:gdLst/>
              <a:ahLst/>
              <a:cxnLst/>
              <a:rect l="l" t="t" r="r" b="b"/>
              <a:pathLst>
                <a:path w="3887417" h="1127351">
                  <a:moveTo>
                    <a:pt x="0" y="0"/>
                  </a:moveTo>
                  <a:lnTo>
                    <a:pt x="3887418" y="0"/>
                  </a:lnTo>
                  <a:lnTo>
                    <a:pt x="3887418" y="1127351"/>
                  </a:lnTo>
                  <a:lnTo>
                    <a:pt x="0" y="11273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-121080" y="-30196"/>
              <a:ext cx="4767562" cy="19574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72"/>
                </a:lnSpc>
              </a:pPr>
              <a:r>
                <a:rPr lang="en-US" sz="4123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1. </a:t>
              </a:r>
              <a:r>
                <a:rPr lang="en-US" sz="4123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어플</a:t>
              </a:r>
              <a:r>
                <a:rPr lang="en-US" sz="4123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4123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소개</a:t>
              </a:r>
              <a:endParaRPr lang="en-US" sz="4123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  <a:p>
              <a:pPr algn="ctr">
                <a:lnSpc>
                  <a:spcPts val="5772"/>
                </a:lnSpc>
              </a:pPr>
              <a:endParaRPr lang="en-US" sz="4123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pic>
        <p:nvPicPr>
          <p:cNvPr id="15" name="Picture 15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3">
                  <p14:trim st="40950" end="15081.996"/>
                </p14:media>
              </p:ext>
            </p:extLst>
          </p:nvPr>
        </p:nvPicPr>
        <p:blipFill>
          <a:blip r:embed="rId19"/>
          <a:srcRect l="16675" t="10889" b="1619"/>
          <a:stretch>
            <a:fillRect/>
          </a:stretch>
        </p:blipFill>
        <p:spPr>
          <a:xfrm>
            <a:off x="2296049" y="3024386"/>
            <a:ext cx="4226719" cy="3088375"/>
          </a:xfrm>
          <a:prstGeom prst="rect">
            <a:avLst/>
          </a:prstGeom>
          <a:ln w="38100" cap="sq">
            <a:solidFill>
              <a:srgbClr val="DFDFDF"/>
            </a:solidFill>
            <a:prstDash val="solid"/>
          </a:ln>
        </p:spPr>
      </p:pic>
      <p:pic>
        <p:nvPicPr>
          <p:cNvPr id="16" name="Picture 16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4">
                  <p14:trim st="7910" end="20827.007"/>
                </p14:media>
              </p:ext>
            </p:extLst>
          </p:nvPr>
        </p:nvPicPr>
        <p:blipFill>
          <a:blip r:embed="rId20"/>
          <a:srcRect l="16459" t="12618" b="2505"/>
          <a:stretch>
            <a:fillRect/>
          </a:stretch>
        </p:blipFill>
        <p:spPr>
          <a:xfrm>
            <a:off x="673299" y="6340409"/>
            <a:ext cx="3835455" cy="2711669"/>
          </a:xfrm>
          <a:prstGeom prst="rect">
            <a:avLst/>
          </a:prstGeom>
          <a:ln w="38100" cap="sq">
            <a:solidFill>
              <a:srgbClr val="DFDFDF"/>
            </a:solidFill>
            <a:prstDash val="solid"/>
          </a:ln>
        </p:spPr>
      </p:pic>
      <p:pic>
        <p:nvPicPr>
          <p:cNvPr id="17" name="Picture 1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4">
                  <p14:trim st="24210" end="7407.007"/>
                </p14:media>
              </p:ext>
            </p:extLst>
          </p:nvPr>
        </p:nvPicPr>
        <p:blipFill>
          <a:blip r:embed="rId20"/>
          <a:srcRect l="16459" t="12618" b="2505"/>
          <a:stretch>
            <a:fillRect/>
          </a:stretch>
        </p:blipFill>
        <p:spPr>
          <a:xfrm>
            <a:off x="4605040" y="6293735"/>
            <a:ext cx="3835455" cy="2711669"/>
          </a:xfrm>
          <a:prstGeom prst="rect">
            <a:avLst/>
          </a:prstGeom>
          <a:ln w="38100" cap="sq">
            <a:solidFill>
              <a:srgbClr val="DFDFDF"/>
            </a:solidFill>
            <a:prstDash val="solid"/>
          </a:ln>
        </p:spPr>
      </p:pic>
      <p:sp>
        <p:nvSpPr>
          <p:cNvPr id="18" name="Freeform 18"/>
          <p:cNvSpPr/>
          <p:nvPr/>
        </p:nvSpPr>
        <p:spPr>
          <a:xfrm>
            <a:off x="673299" y="1948151"/>
            <a:ext cx="958120" cy="998753"/>
          </a:xfrm>
          <a:custGeom>
            <a:avLst/>
            <a:gdLst/>
            <a:ahLst/>
            <a:cxnLst/>
            <a:rect l="l" t="t" r="r" b="b"/>
            <a:pathLst>
              <a:path w="958120" h="998753">
                <a:moveTo>
                  <a:pt x="0" y="0"/>
                </a:moveTo>
                <a:lnTo>
                  <a:pt x="958120" y="0"/>
                </a:lnTo>
                <a:lnTo>
                  <a:pt x="958120" y="998753"/>
                </a:lnTo>
                <a:lnTo>
                  <a:pt x="0" y="99875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160102" r="-2052482" b="-1018994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Freeform 19"/>
          <p:cNvSpPr/>
          <p:nvPr/>
        </p:nvSpPr>
        <p:spPr>
          <a:xfrm>
            <a:off x="10176153" y="5925258"/>
            <a:ext cx="828847" cy="809675"/>
          </a:xfrm>
          <a:custGeom>
            <a:avLst/>
            <a:gdLst/>
            <a:ahLst/>
            <a:cxnLst/>
            <a:rect l="l" t="t" r="r" b="b"/>
            <a:pathLst>
              <a:path w="828847" h="809675">
                <a:moveTo>
                  <a:pt x="0" y="0"/>
                </a:moveTo>
                <a:lnTo>
                  <a:pt x="828847" y="0"/>
                </a:lnTo>
                <a:lnTo>
                  <a:pt x="828847" y="809675"/>
                </a:lnTo>
                <a:lnTo>
                  <a:pt x="0" y="80967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2100709" b="-1295495"/>
            </a:stretch>
          </a:blipFill>
          <a:ln w="38100" cap="sq">
            <a:solidFill>
              <a:srgbClr val="F9765D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0" name="TextBox 20"/>
          <p:cNvSpPr txBox="1"/>
          <p:nvPr/>
        </p:nvSpPr>
        <p:spPr>
          <a:xfrm>
            <a:off x="11357700" y="1600283"/>
            <a:ext cx="6328354" cy="43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3"/>
              </a:lnSpc>
            </a:pPr>
            <a:r>
              <a:rPr lang="en-US" sz="2467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다양한 도형으로 쉽게 그릴 수 있게 해주는 기능</a:t>
            </a:r>
          </a:p>
        </p:txBody>
      </p:sp>
      <p:sp>
        <p:nvSpPr>
          <p:cNvPr id="21" name="Freeform 21"/>
          <p:cNvSpPr/>
          <p:nvPr/>
        </p:nvSpPr>
        <p:spPr>
          <a:xfrm>
            <a:off x="10095880" y="2154466"/>
            <a:ext cx="909120" cy="808799"/>
          </a:xfrm>
          <a:custGeom>
            <a:avLst/>
            <a:gdLst/>
            <a:ahLst/>
            <a:cxnLst/>
            <a:rect l="l" t="t" r="r" b="b"/>
            <a:pathLst>
              <a:path w="909120" h="808799">
                <a:moveTo>
                  <a:pt x="0" y="0"/>
                </a:moveTo>
                <a:lnTo>
                  <a:pt x="909120" y="0"/>
                </a:lnTo>
                <a:lnTo>
                  <a:pt x="909120" y="808798"/>
                </a:lnTo>
                <a:lnTo>
                  <a:pt x="0" y="80879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1716720" r="-187498" b="-1295495"/>
            </a:stretch>
          </a:blipFill>
          <a:ln w="38100" cap="sq">
            <a:solidFill>
              <a:srgbClr val="F9765D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TextBox 22"/>
          <p:cNvSpPr txBox="1"/>
          <p:nvPr/>
        </p:nvSpPr>
        <p:spPr>
          <a:xfrm>
            <a:off x="1528875" y="2231959"/>
            <a:ext cx="7757927" cy="612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77"/>
              </a:lnSpc>
            </a:pPr>
            <a:r>
              <a:rPr lang="en-US" sz="3483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편집하고 싶은 영역을 설정할 수 있는 기능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52359" y="9137802"/>
            <a:ext cx="8471755" cy="606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77"/>
              </a:lnSpc>
            </a:pPr>
            <a:r>
              <a:rPr lang="en-US" sz="3483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지정한 영역만 </a:t>
            </a:r>
            <a:r>
              <a:rPr lang="en-US" sz="3483">
                <a:solidFill>
                  <a:srgbClr val="FF5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색칠</a:t>
            </a:r>
            <a:r>
              <a:rPr lang="en-US" sz="3483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하거나 </a:t>
            </a:r>
            <a:r>
              <a:rPr lang="en-US" sz="3483">
                <a:solidFill>
                  <a:srgbClr val="2F7CD5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편집</a:t>
            </a:r>
            <a:r>
              <a:rPr lang="en-US" sz="3483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할 수 있습니다.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86923" y="1300039"/>
            <a:ext cx="1640583" cy="615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27"/>
              </a:lnSpc>
            </a:pPr>
            <a:r>
              <a:rPr lang="en-US" sz="3733" dirty="0" err="1">
                <a:ln>
                  <a:solidFill>
                    <a:srgbClr val="FFC000"/>
                  </a:solidFill>
                </a:ln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올가미</a:t>
            </a:r>
            <a:endParaRPr lang="en-US" sz="3733" dirty="0">
              <a:ln>
                <a:solidFill>
                  <a:srgbClr val="FFC000"/>
                </a:solidFill>
              </a:ln>
              <a:solidFill>
                <a:srgbClr val="000000"/>
              </a:solidFill>
              <a:latin typeface="210 클레이토이"/>
              <a:ea typeface="210 클레이토이"/>
              <a:cs typeface="210 클레이토이"/>
              <a:sym typeface="210 클레이토이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1303954" y="5485827"/>
            <a:ext cx="1703269" cy="43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3"/>
              </a:lnSpc>
            </a:pPr>
            <a:r>
              <a:rPr lang="en-US" sz="2467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일러스트 자료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13936702" y="5552502"/>
            <a:ext cx="3225530" cy="3252476"/>
            <a:chOff x="0" y="0"/>
            <a:chExt cx="4300706" cy="4336634"/>
          </a:xfrm>
        </p:grpSpPr>
        <p:sp>
          <p:nvSpPr>
            <p:cNvPr id="27" name="Freeform 27"/>
            <p:cNvSpPr/>
            <p:nvPr/>
          </p:nvSpPr>
          <p:spPr>
            <a:xfrm>
              <a:off x="0" y="1190120"/>
              <a:ext cx="4300706" cy="3146515"/>
            </a:xfrm>
            <a:custGeom>
              <a:avLst/>
              <a:gdLst/>
              <a:ahLst/>
              <a:cxnLst/>
              <a:rect l="l" t="t" r="r" b="b"/>
              <a:pathLst>
                <a:path w="4300706" h="3146515">
                  <a:moveTo>
                    <a:pt x="0" y="0"/>
                  </a:moveTo>
                  <a:lnTo>
                    <a:pt x="4300706" y="0"/>
                  </a:lnTo>
                  <a:lnTo>
                    <a:pt x="4300706" y="3146514"/>
                  </a:lnTo>
                  <a:lnTo>
                    <a:pt x="0" y="31465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/>
              <a:stretch>
                <a:fillRect l="-290932" t="-43289" b="-228145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27000" y="0"/>
              <a:ext cx="1073699" cy="1070026"/>
            </a:xfrm>
            <a:custGeom>
              <a:avLst/>
              <a:gdLst/>
              <a:ahLst/>
              <a:cxnLst/>
              <a:rect l="l" t="t" r="r" b="b"/>
              <a:pathLst>
                <a:path w="1073699" h="1070026">
                  <a:moveTo>
                    <a:pt x="0" y="0"/>
                  </a:moveTo>
                  <a:lnTo>
                    <a:pt x="1073699" y="0"/>
                  </a:lnTo>
                  <a:lnTo>
                    <a:pt x="1073699" y="1070026"/>
                  </a:lnTo>
                  <a:lnTo>
                    <a:pt x="0" y="10700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-2036367" r="-108742" b="-1295495"/>
              </a:stretch>
            </a:blipFill>
            <a:ln w="38100" cap="sq">
              <a:solidFill>
                <a:srgbClr val="F9765D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1364693" y="468338"/>
              <a:ext cx="2271026" cy="56368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53"/>
                </a:lnSpc>
              </a:pPr>
              <a:r>
                <a:rPr lang="en-US" sz="2467">
                  <a:solidFill>
                    <a:srgbClr val="000000"/>
                  </a:solidFill>
                  <a:latin typeface="210 연필스케치"/>
                  <a:ea typeface="210 연필스케치"/>
                  <a:cs typeface="210 연필스케치"/>
                  <a:sym typeface="210 연필스케치"/>
                </a:rPr>
                <a:t>모양자 기능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9770285" y="409246"/>
            <a:ext cx="1640583" cy="13053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27"/>
              </a:lnSpc>
            </a:pPr>
            <a:r>
              <a:rPr lang="en-US" sz="3733">
                <a:ln>
                  <a:solidFill>
                    <a:srgbClr val="FFC000"/>
                  </a:solidFill>
                </a:ln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그리기 </a:t>
            </a:r>
          </a:p>
          <a:p>
            <a:pPr algn="ctr">
              <a:lnSpc>
                <a:spcPts val="5227"/>
              </a:lnSpc>
            </a:pPr>
            <a:r>
              <a:rPr lang="en-US" sz="3733">
                <a:ln>
                  <a:solidFill>
                    <a:srgbClr val="FFC000"/>
                  </a:solidFill>
                </a:ln>
                <a:solidFill>
                  <a:srgbClr val="000000"/>
                </a:solidFill>
                <a:latin typeface="210 클레이토이"/>
                <a:ea typeface="210 클레이토이"/>
                <a:cs typeface="210 클레이토이"/>
                <a:sym typeface="210 클레이토이"/>
              </a:rPr>
              <a:t>보조 도구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3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932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62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57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4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13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video>
              <p:cMediaNode vol="100000">
                <p:cTn id="14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100000">
                <p:cTn id="20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vol="100000">
                <p:cTn id="26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>
            <a:off x="836253" y="455177"/>
            <a:ext cx="3914345" cy="1135160"/>
          </a:xfrm>
          <a:custGeom>
            <a:avLst/>
            <a:gdLst/>
            <a:ahLst/>
            <a:cxnLst/>
            <a:rect l="l" t="t" r="r" b="b"/>
            <a:pathLst>
              <a:path w="3914345" h="1135160">
                <a:moveTo>
                  <a:pt x="0" y="0"/>
                </a:moveTo>
                <a:lnTo>
                  <a:pt x="3914345" y="0"/>
                </a:lnTo>
                <a:lnTo>
                  <a:pt x="3914345" y="1135160"/>
                </a:lnTo>
                <a:lnTo>
                  <a:pt x="0" y="113516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pic>
        <p:nvPicPr>
          <p:cNvPr id="8" name="Picture 8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950" end="6129.002"/>
                </p14:media>
              </p:ext>
            </p:extLst>
          </p:nvPr>
        </p:nvPicPr>
        <p:blipFill>
          <a:blip r:embed="rId12"/>
          <a:srcRect t="11485"/>
          <a:stretch>
            <a:fillRect/>
          </a:stretch>
        </p:blipFill>
        <p:spPr>
          <a:xfrm>
            <a:off x="1207215" y="2822939"/>
            <a:ext cx="7086766" cy="4365113"/>
          </a:xfrm>
          <a:prstGeom prst="rect">
            <a:avLst/>
          </a:prstGeom>
          <a:ln w="38100" cap="sq">
            <a:solidFill>
              <a:srgbClr val="FFA77F"/>
            </a:solidFill>
            <a:prstDash val="solid"/>
          </a:ln>
        </p:spPr>
      </p:pic>
      <p:pic>
        <p:nvPicPr>
          <p:cNvPr id="9" name="Picture 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3">
                  <p14:trim st="34620" end="2731.996"/>
                </p14:media>
              </p:ext>
            </p:extLst>
          </p:nvPr>
        </p:nvPicPr>
        <p:blipFill>
          <a:blip r:embed="rId13"/>
          <a:srcRect l="12639" t="11010" r="10816"/>
          <a:stretch>
            <a:fillRect/>
          </a:stretch>
        </p:blipFill>
        <p:spPr>
          <a:xfrm>
            <a:off x="10265669" y="2830086"/>
            <a:ext cx="5386716" cy="4357966"/>
          </a:xfrm>
          <a:prstGeom prst="rect">
            <a:avLst/>
          </a:prstGeom>
          <a:ln w="38100" cap="sq">
            <a:solidFill>
              <a:srgbClr val="FFA77F"/>
            </a:solidFill>
            <a:prstDash val="solid"/>
          </a:ln>
        </p:spPr>
      </p:pic>
      <p:sp>
        <p:nvSpPr>
          <p:cNvPr id="10" name="Freeform 10"/>
          <p:cNvSpPr/>
          <p:nvPr/>
        </p:nvSpPr>
        <p:spPr>
          <a:xfrm>
            <a:off x="356944" y="-253203"/>
            <a:ext cx="1317902" cy="1821868"/>
          </a:xfrm>
          <a:custGeom>
            <a:avLst/>
            <a:gdLst/>
            <a:ahLst/>
            <a:cxnLst/>
            <a:rect l="l" t="t" r="r" b="b"/>
            <a:pathLst>
              <a:path w="1317902" h="1821868">
                <a:moveTo>
                  <a:pt x="0" y="0"/>
                </a:moveTo>
                <a:lnTo>
                  <a:pt x="1317902" y="0"/>
                </a:lnTo>
                <a:lnTo>
                  <a:pt x="1317902" y="1821868"/>
                </a:lnTo>
                <a:lnTo>
                  <a:pt x="0" y="182186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1" name="TextBox 11"/>
          <p:cNvSpPr txBox="1"/>
          <p:nvPr/>
        </p:nvSpPr>
        <p:spPr>
          <a:xfrm>
            <a:off x="1031135" y="538485"/>
            <a:ext cx="3852754" cy="884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9"/>
              </a:lnSpc>
            </a:pPr>
            <a:r>
              <a:rPr lang="en-US" sz="4706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레이어</a:t>
            </a:r>
            <a:r>
              <a:rPr lang="en-US" sz="470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4706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기능</a:t>
            </a:r>
            <a:endParaRPr lang="en-US" sz="4706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798296" y="673410"/>
            <a:ext cx="15823701" cy="65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그리기</a:t>
            </a:r>
            <a:r>
              <a:rPr lang="en-US" sz="343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432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어플</a:t>
            </a:r>
            <a:r>
              <a:rPr lang="en-US" sz="343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432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사용</a:t>
            </a:r>
            <a:r>
              <a:rPr lang="en-US" sz="343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시 </a:t>
            </a:r>
            <a:r>
              <a:rPr lang="en-US" sz="3432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반드시</a:t>
            </a:r>
            <a:r>
              <a:rPr lang="en-US" sz="343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432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이해하면</a:t>
            </a:r>
            <a:r>
              <a:rPr lang="en-US" sz="343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432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좋을</a:t>
            </a:r>
            <a:r>
              <a:rPr lang="en-US" sz="3432" dirty="0">
                <a:solidFill>
                  <a:srgbClr val="F9765D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432" dirty="0" err="1">
                <a:solidFill>
                  <a:srgbClr val="F9765D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레이어</a:t>
            </a:r>
            <a:r>
              <a:rPr lang="en-US" sz="343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432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기능</a:t>
            </a:r>
            <a:r>
              <a:rPr lang="en-US" sz="343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!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4260457" y="1285205"/>
            <a:ext cx="10899378" cy="622423"/>
            <a:chOff x="0" y="-133351"/>
            <a:chExt cx="14532504" cy="829897"/>
          </a:xfrm>
        </p:grpSpPr>
        <p:sp>
          <p:nvSpPr>
            <p:cNvPr id="14" name="TextBox 14"/>
            <p:cNvSpPr txBox="1"/>
            <p:nvPr/>
          </p:nvSpPr>
          <p:spPr>
            <a:xfrm>
              <a:off x="0" y="-133351"/>
              <a:ext cx="5787671" cy="7212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05"/>
                </a:lnSpc>
              </a:pPr>
              <a:r>
                <a:rPr lang="en-US" sz="3432" dirty="0" err="1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레이어</a:t>
              </a:r>
              <a:r>
                <a:rPr lang="en-US" sz="3432" dirty="0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=</a:t>
              </a:r>
              <a:r>
                <a:rPr lang="en-US" sz="3432" dirty="0" err="1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종이</a:t>
              </a:r>
              <a:r>
                <a:rPr lang="en-US" sz="3432" dirty="0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ko-KR" altLang="en-US" sz="3432" dirty="0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또는</a:t>
              </a:r>
              <a:r>
                <a:rPr lang="en-US" sz="3432" dirty="0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432" dirty="0" err="1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필름</a:t>
              </a:r>
              <a:endParaRPr lang="en-US" sz="3432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4863200" y="-133350"/>
              <a:ext cx="9669304" cy="8298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05"/>
                </a:lnSpc>
              </a:pPr>
              <a:r>
                <a:rPr lang="en-US" sz="3432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이라고 생각하면 좋을 것 같습니다. 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987936" y="7910486"/>
            <a:ext cx="7402142" cy="1151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추가된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레이어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위에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그리면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,</a:t>
            </a:r>
          </a:p>
          <a:p>
            <a:pPr algn="ctr">
              <a:lnSpc>
                <a:spcPts val="4805"/>
              </a:lnSpc>
            </a:pP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명화가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F9765D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지워지지</a:t>
            </a:r>
            <a:r>
              <a:rPr lang="en-US" sz="3200" dirty="0">
                <a:solidFill>
                  <a:srgbClr val="F9765D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F9765D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않습니다</a:t>
            </a:r>
            <a:r>
              <a:rPr lang="en-US" sz="3200" dirty="0">
                <a:solidFill>
                  <a:srgbClr val="F9765D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315866" y="7886674"/>
            <a:ext cx="7402142" cy="1151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레이어를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추가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하지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않으면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,</a:t>
            </a:r>
          </a:p>
          <a:p>
            <a:pPr algn="ctr">
              <a:lnSpc>
                <a:spcPts val="4805"/>
              </a:lnSpc>
            </a:pPr>
            <a:r>
              <a:rPr lang="en-US" sz="3200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명화도</a:t>
            </a:r>
            <a:r>
              <a:rPr lang="en-US" sz="3200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FFA77F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같이</a:t>
            </a:r>
            <a:r>
              <a:rPr lang="en-US" sz="3200" dirty="0">
                <a:solidFill>
                  <a:srgbClr val="FFA77F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FFA77F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지워지게</a:t>
            </a:r>
            <a:r>
              <a:rPr lang="en-US" sz="3200" dirty="0">
                <a:solidFill>
                  <a:srgbClr val="FFA77F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3200" dirty="0" err="1">
                <a:solidFill>
                  <a:srgbClr val="FFA77F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됩니다</a:t>
            </a:r>
            <a:r>
              <a:rPr lang="en-US" sz="3200" dirty="0">
                <a:solidFill>
                  <a:srgbClr val="FFA77F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541861" y="9299671"/>
            <a:ext cx="13110524" cy="598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수정사항이 생길 때 레이어를 추가하여 편하게 수정할 수 있습니다.</a:t>
            </a:r>
          </a:p>
        </p:txBody>
      </p:sp>
      <p:sp>
        <p:nvSpPr>
          <p:cNvPr id="21" name="사각형: 둥근 위쪽 모서리 20">
            <a:extLst>
              <a:ext uri="{FF2B5EF4-FFF2-40B4-BE49-F238E27FC236}">
                <a16:creationId xmlns:a16="http://schemas.microsoft.com/office/drawing/2014/main" id="{82BEC3EF-9BC1-EE4C-1A52-663AB7456B2F}"/>
              </a:ext>
            </a:extLst>
          </p:cNvPr>
          <p:cNvSpPr/>
          <p:nvPr/>
        </p:nvSpPr>
        <p:spPr>
          <a:xfrm>
            <a:off x="2250511" y="7424980"/>
            <a:ext cx="4724400" cy="480728"/>
          </a:xfrm>
          <a:prstGeom prst="round2Same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6"/>
          <p:cNvSpPr txBox="1"/>
          <p:nvPr/>
        </p:nvSpPr>
        <p:spPr>
          <a:xfrm>
            <a:off x="1324723" y="7343715"/>
            <a:ext cx="6575976" cy="540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명화</a:t>
            </a:r>
            <a:r>
              <a:rPr lang="en-US" sz="343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 </a:t>
            </a:r>
            <a:r>
              <a:rPr lang="en-US" sz="343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레이어</a:t>
            </a:r>
            <a:r>
              <a:rPr lang="en-US" sz="343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 + </a:t>
            </a:r>
            <a:r>
              <a:rPr lang="en-US" sz="3432" dirty="0" err="1">
                <a:solidFill>
                  <a:schemeClr val="accent4">
                    <a:lumMod val="75000"/>
                  </a:schemeClr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레이어</a:t>
            </a:r>
            <a:r>
              <a:rPr lang="en-US" sz="3432" dirty="0">
                <a:solidFill>
                  <a:schemeClr val="accent4">
                    <a:lumMod val="75000"/>
                  </a:schemeClr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 </a:t>
            </a:r>
            <a:r>
              <a:rPr lang="en-US" sz="3432" dirty="0" err="1">
                <a:solidFill>
                  <a:schemeClr val="accent4">
                    <a:lumMod val="75000"/>
                  </a:schemeClr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추가</a:t>
            </a:r>
            <a:endParaRPr lang="en-US" sz="3432" dirty="0">
              <a:solidFill>
                <a:schemeClr val="accent4">
                  <a:lumMod val="75000"/>
                </a:schemeClr>
              </a:solidFill>
              <a:latin typeface="Pavilion Flow 간테이류"/>
              <a:ea typeface="Pavilion Flow 간테이류"/>
              <a:cs typeface="Pavilion Flow 간테이류"/>
              <a:sym typeface="Pavilion Flow 간테이류"/>
            </a:endParaRPr>
          </a:p>
        </p:txBody>
      </p:sp>
      <p:sp>
        <p:nvSpPr>
          <p:cNvPr id="22" name="사각형: 둥근 위쪽 모서리 21">
            <a:extLst>
              <a:ext uri="{FF2B5EF4-FFF2-40B4-BE49-F238E27FC236}">
                <a16:creationId xmlns:a16="http://schemas.microsoft.com/office/drawing/2014/main" id="{14FA831F-1AEF-65E3-5CC5-6174ADE09C06}"/>
              </a:ext>
            </a:extLst>
          </p:cNvPr>
          <p:cNvSpPr/>
          <p:nvPr/>
        </p:nvSpPr>
        <p:spPr>
          <a:xfrm>
            <a:off x="10596827" y="7334422"/>
            <a:ext cx="4724400" cy="480728"/>
          </a:xfrm>
          <a:prstGeom prst="round2Same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8"/>
          <p:cNvSpPr txBox="1"/>
          <p:nvPr/>
        </p:nvSpPr>
        <p:spPr>
          <a:xfrm>
            <a:off x="11576550" y="7238058"/>
            <a:ext cx="2764954" cy="598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명화</a:t>
            </a:r>
            <a:r>
              <a:rPr lang="en-US" sz="343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 </a:t>
            </a:r>
            <a:r>
              <a:rPr lang="en-US" sz="3432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레이어만</a:t>
            </a:r>
            <a:endParaRPr lang="en-US" sz="3432" dirty="0">
              <a:solidFill>
                <a:srgbClr val="000000"/>
              </a:solidFill>
              <a:latin typeface="Pavilion Flow 간테이류"/>
              <a:ea typeface="Pavilion Flow 간테이류"/>
              <a:cs typeface="Pavilion Flow 간테이류"/>
              <a:sym typeface="Pavilion Flow 간테이류"/>
            </a:endParaRPr>
          </a:p>
        </p:txBody>
      </p:sp>
      <p:sp>
        <p:nvSpPr>
          <p:cNvPr id="23" name="TextBox 16">
            <a:extLst>
              <a:ext uri="{FF2B5EF4-FFF2-40B4-BE49-F238E27FC236}">
                <a16:creationId xmlns:a16="http://schemas.microsoft.com/office/drawing/2014/main" id="{3D01CA90-4C49-1419-5958-B5EE72122F8E}"/>
              </a:ext>
            </a:extLst>
          </p:cNvPr>
          <p:cNvSpPr txBox="1"/>
          <p:nvPr/>
        </p:nvSpPr>
        <p:spPr>
          <a:xfrm>
            <a:off x="673299" y="2248186"/>
            <a:ext cx="2407237" cy="5409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ko-KR" altLang="en-US" sz="343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동영상 클릭</a:t>
            </a:r>
            <a:r>
              <a:rPr lang="en-US" altLang="ko-KR" sz="343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!</a:t>
            </a:r>
            <a:endParaRPr lang="en-US" sz="3432" dirty="0">
              <a:solidFill>
                <a:schemeClr val="accent4">
                  <a:lumMod val="75000"/>
                </a:schemeClr>
              </a:solidFill>
              <a:latin typeface="Pavilion Flow 간테이류"/>
              <a:ea typeface="Pavilion Flow 간테이류"/>
              <a:cs typeface="Pavilion Flow 간테이류"/>
              <a:sym typeface="Pavilion Flow 간테이류"/>
            </a:endParaRPr>
          </a:p>
        </p:txBody>
      </p:sp>
      <p:sp>
        <p:nvSpPr>
          <p:cNvPr id="24" name="TextBox 16">
            <a:extLst>
              <a:ext uri="{FF2B5EF4-FFF2-40B4-BE49-F238E27FC236}">
                <a16:creationId xmlns:a16="http://schemas.microsoft.com/office/drawing/2014/main" id="{07963B13-9BD6-1BBA-C877-69AF2115856D}"/>
              </a:ext>
            </a:extLst>
          </p:cNvPr>
          <p:cNvSpPr txBox="1"/>
          <p:nvPr/>
        </p:nvSpPr>
        <p:spPr>
          <a:xfrm>
            <a:off x="9062050" y="2205376"/>
            <a:ext cx="2407237" cy="5409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ko-KR" altLang="en-US" sz="343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동영상 클릭</a:t>
            </a:r>
            <a:r>
              <a:rPr lang="en-US" altLang="ko-KR" sz="3432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!</a:t>
            </a:r>
            <a:endParaRPr lang="en-US" sz="3432" dirty="0">
              <a:solidFill>
                <a:schemeClr val="accent4">
                  <a:lumMod val="75000"/>
                </a:schemeClr>
              </a:solidFill>
              <a:latin typeface="Pavilion Flow 간테이류"/>
              <a:ea typeface="Pavilion Flow 간테이류"/>
              <a:cs typeface="Pavilion Flow 간테이류"/>
              <a:sym typeface="Pavilion Flow 간테이류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video>
              <p:cMediaNode vol="100000">
                <p:cTn id="3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41599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7" name="Group 7"/>
          <p:cNvGrpSpPr/>
          <p:nvPr/>
        </p:nvGrpSpPr>
        <p:grpSpPr>
          <a:xfrm>
            <a:off x="3278606" y="6869472"/>
            <a:ext cx="11708535" cy="2885717"/>
            <a:chOff x="0" y="0"/>
            <a:chExt cx="3083729" cy="76002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083729" cy="760024"/>
            </a:xfrm>
            <a:custGeom>
              <a:avLst/>
              <a:gdLst/>
              <a:ahLst/>
              <a:cxnLst/>
              <a:rect l="l" t="t" r="r" b="b"/>
              <a:pathLst>
                <a:path w="3083729" h="760024">
                  <a:moveTo>
                    <a:pt x="33722" y="0"/>
                  </a:moveTo>
                  <a:lnTo>
                    <a:pt x="3050007" y="0"/>
                  </a:lnTo>
                  <a:cubicBezTo>
                    <a:pt x="3068631" y="0"/>
                    <a:pt x="3083729" y="15098"/>
                    <a:pt x="3083729" y="33722"/>
                  </a:cubicBezTo>
                  <a:lnTo>
                    <a:pt x="3083729" y="726302"/>
                  </a:lnTo>
                  <a:cubicBezTo>
                    <a:pt x="3083729" y="744926"/>
                    <a:pt x="3068631" y="760024"/>
                    <a:pt x="3050007" y="760024"/>
                  </a:cubicBezTo>
                  <a:lnTo>
                    <a:pt x="33722" y="760024"/>
                  </a:lnTo>
                  <a:cubicBezTo>
                    <a:pt x="15098" y="760024"/>
                    <a:pt x="0" y="744926"/>
                    <a:pt x="0" y="726302"/>
                  </a:cubicBezTo>
                  <a:lnTo>
                    <a:pt x="0" y="33722"/>
                  </a:lnTo>
                  <a:cubicBezTo>
                    <a:pt x="0" y="15098"/>
                    <a:pt x="15098" y="0"/>
                    <a:pt x="33722" y="0"/>
                  </a:cubicBezTo>
                  <a:close/>
                </a:path>
              </a:pathLst>
            </a:custGeom>
            <a:solidFill>
              <a:srgbClr val="F1E4F1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42875"/>
              <a:ext cx="3083729" cy="9028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3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662945" y="7699557"/>
            <a:ext cx="11117611" cy="1397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11"/>
              </a:lnSpc>
            </a:pPr>
            <a:r>
              <a:rPr lang="en-US" sz="8865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2. </a:t>
            </a:r>
            <a:r>
              <a:rPr lang="en-US" sz="8865" dirty="0" err="1">
                <a:solidFill>
                  <a:srgbClr val="7030A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8865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ko-KR" altLang="en-US" sz="8865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소</a:t>
            </a:r>
            <a:r>
              <a:rPr lang="en-US" sz="8865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개</a:t>
            </a:r>
          </a:p>
        </p:txBody>
      </p:sp>
      <p:pic>
        <p:nvPicPr>
          <p:cNvPr id="11" name="Picture 11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2925.012"/>
                </p14:media>
              </p:ext>
            </p:extLst>
          </p:nvPr>
        </p:nvPicPr>
        <p:blipFill>
          <a:blip r:embed="rId9"/>
          <a:srcRect l="9339" t="19485" r="10036" b="22274"/>
          <a:stretch>
            <a:fillRect/>
          </a:stretch>
        </p:blipFill>
        <p:spPr>
          <a:xfrm>
            <a:off x="4009265" y="1408762"/>
            <a:ext cx="10269470" cy="5162266"/>
          </a:xfrm>
          <a:prstGeom prst="rect">
            <a:avLst/>
          </a:prstGeom>
          <a:ln w="38100" cap="rnd">
            <a:solidFill>
              <a:srgbClr val="000000"/>
            </a:solidFill>
            <a:prstDash val="solid"/>
          </a:ln>
        </p:spPr>
      </p:pic>
      <p:sp>
        <p:nvSpPr>
          <p:cNvPr id="12" name="Freeform 12"/>
          <p:cNvSpPr/>
          <p:nvPr/>
        </p:nvSpPr>
        <p:spPr>
          <a:xfrm>
            <a:off x="4260513" y="7180120"/>
            <a:ext cx="2529046" cy="661443"/>
          </a:xfrm>
          <a:custGeom>
            <a:avLst/>
            <a:gdLst/>
            <a:ahLst/>
            <a:cxnLst/>
            <a:rect l="l" t="t" r="r" b="b"/>
            <a:pathLst>
              <a:path w="2529046" h="661443">
                <a:moveTo>
                  <a:pt x="0" y="0"/>
                </a:moveTo>
                <a:lnTo>
                  <a:pt x="2529046" y="0"/>
                </a:lnTo>
                <a:lnTo>
                  <a:pt x="2529046" y="661442"/>
                </a:lnTo>
                <a:lnTo>
                  <a:pt x="0" y="66144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41599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458986" y="2393568"/>
            <a:ext cx="9482945" cy="6229612"/>
          </a:xfrm>
          <a:custGeom>
            <a:avLst/>
            <a:gdLst/>
            <a:ahLst/>
            <a:cxnLst/>
            <a:rect l="l" t="t" r="r" b="b"/>
            <a:pathLst>
              <a:path w="9482945" h="6229612">
                <a:moveTo>
                  <a:pt x="0" y="0"/>
                </a:moveTo>
                <a:lnTo>
                  <a:pt x="9482945" y="0"/>
                </a:lnTo>
                <a:lnTo>
                  <a:pt x="9482945" y="6229612"/>
                </a:lnTo>
                <a:lnTo>
                  <a:pt x="0" y="622961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2831" b="-2951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8" name="Group 8"/>
          <p:cNvGrpSpPr/>
          <p:nvPr/>
        </p:nvGrpSpPr>
        <p:grpSpPr>
          <a:xfrm>
            <a:off x="5589700" y="6120306"/>
            <a:ext cx="3250957" cy="2426674"/>
            <a:chOff x="0" y="0"/>
            <a:chExt cx="856219" cy="63912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56219" cy="639124"/>
            </a:xfrm>
            <a:custGeom>
              <a:avLst/>
              <a:gdLst/>
              <a:ahLst/>
              <a:cxnLst/>
              <a:rect l="l" t="t" r="r" b="b"/>
              <a:pathLst>
                <a:path w="856219" h="639124">
                  <a:moveTo>
                    <a:pt x="0" y="0"/>
                  </a:moveTo>
                  <a:lnTo>
                    <a:pt x="856219" y="0"/>
                  </a:lnTo>
                  <a:lnTo>
                    <a:pt x="856219" y="639124"/>
                  </a:lnTo>
                  <a:lnTo>
                    <a:pt x="0" y="63912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5000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856219" cy="6867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0646781" y="2161079"/>
            <a:ext cx="5656188" cy="3782200"/>
          </a:xfrm>
          <a:custGeom>
            <a:avLst/>
            <a:gdLst/>
            <a:ahLst/>
            <a:cxnLst/>
            <a:rect l="l" t="t" r="r" b="b"/>
            <a:pathLst>
              <a:path w="5656188" h="3782200">
                <a:moveTo>
                  <a:pt x="0" y="0"/>
                </a:moveTo>
                <a:lnTo>
                  <a:pt x="5656187" y="0"/>
                </a:lnTo>
                <a:lnTo>
                  <a:pt x="5656187" y="3782200"/>
                </a:lnTo>
                <a:lnTo>
                  <a:pt x="0" y="37822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2179" b="-1743"/>
            </a:stretch>
          </a:blipFill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740" end="129765.012"/>
                </p14:media>
              </p:ext>
            </p:extLst>
          </p:nvPr>
        </p:nvPicPr>
        <p:blipFill>
          <a:blip r:embed="rId11"/>
          <a:srcRect l="36243" t="32731" r="36383" b="32783"/>
          <a:stretch>
            <a:fillRect/>
          </a:stretch>
        </p:blipFill>
        <p:spPr>
          <a:xfrm>
            <a:off x="13826298" y="4701325"/>
            <a:ext cx="3237214" cy="2837963"/>
          </a:xfrm>
          <a:prstGeom prst="rect">
            <a:avLst/>
          </a:prstGeom>
        </p:spPr>
      </p:pic>
      <p:sp>
        <p:nvSpPr>
          <p:cNvPr id="13" name="Freeform 13"/>
          <p:cNvSpPr/>
          <p:nvPr/>
        </p:nvSpPr>
        <p:spPr>
          <a:xfrm>
            <a:off x="799722" y="1549255"/>
            <a:ext cx="814985" cy="814985"/>
          </a:xfrm>
          <a:custGeom>
            <a:avLst/>
            <a:gdLst/>
            <a:ahLst/>
            <a:cxnLst/>
            <a:rect l="l" t="t" r="r" b="b"/>
            <a:pathLst>
              <a:path w="814985" h="814985">
                <a:moveTo>
                  <a:pt x="0" y="0"/>
                </a:moveTo>
                <a:lnTo>
                  <a:pt x="814985" y="0"/>
                </a:lnTo>
                <a:lnTo>
                  <a:pt x="814985" y="814985"/>
                </a:lnTo>
                <a:lnTo>
                  <a:pt x="0" y="8149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4" name="Freeform 14"/>
          <p:cNvSpPr/>
          <p:nvPr/>
        </p:nvSpPr>
        <p:spPr>
          <a:xfrm>
            <a:off x="4544927" y="5943279"/>
            <a:ext cx="891672" cy="891672"/>
          </a:xfrm>
          <a:custGeom>
            <a:avLst/>
            <a:gdLst/>
            <a:ahLst/>
            <a:cxnLst/>
            <a:rect l="l" t="t" r="r" b="b"/>
            <a:pathLst>
              <a:path w="891672" h="891672">
                <a:moveTo>
                  <a:pt x="0" y="0"/>
                </a:moveTo>
                <a:lnTo>
                  <a:pt x="891672" y="0"/>
                </a:lnTo>
                <a:lnTo>
                  <a:pt x="891672" y="891672"/>
                </a:lnTo>
                <a:lnTo>
                  <a:pt x="0" y="89167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5" name="Freeform 15"/>
          <p:cNvSpPr/>
          <p:nvPr/>
        </p:nvSpPr>
        <p:spPr>
          <a:xfrm>
            <a:off x="9941931" y="1517029"/>
            <a:ext cx="866647" cy="866647"/>
          </a:xfrm>
          <a:custGeom>
            <a:avLst/>
            <a:gdLst/>
            <a:ahLst/>
            <a:cxnLst/>
            <a:rect l="l" t="t" r="r" b="b"/>
            <a:pathLst>
              <a:path w="866647" h="866647">
                <a:moveTo>
                  <a:pt x="0" y="0"/>
                </a:moveTo>
                <a:lnTo>
                  <a:pt x="866647" y="0"/>
                </a:lnTo>
                <a:lnTo>
                  <a:pt x="866647" y="866648"/>
                </a:lnTo>
                <a:lnTo>
                  <a:pt x="0" y="86664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6" name="Freeform 16"/>
          <p:cNvSpPr/>
          <p:nvPr/>
        </p:nvSpPr>
        <p:spPr>
          <a:xfrm>
            <a:off x="5154425" y="1558780"/>
            <a:ext cx="783145" cy="783145"/>
          </a:xfrm>
          <a:custGeom>
            <a:avLst/>
            <a:gdLst/>
            <a:ahLst/>
            <a:cxnLst/>
            <a:rect l="l" t="t" r="r" b="b"/>
            <a:pathLst>
              <a:path w="783145" h="783145">
                <a:moveTo>
                  <a:pt x="0" y="0"/>
                </a:moveTo>
                <a:lnTo>
                  <a:pt x="783145" y="0"/>
                </a:lnTo>
                <a:lnTo>
                  <a:pt x="783145" y="783146"/>
                </a:lnTo>
                <a:lnTo>
                  <a:pt x="0" y="78314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7" name="TextBox 17"/>
          <p:cNvSpPr txBox="1"/>
          <p:nvPr/>
        </p:nvSpPr>
        <p:spPr>
          <a:xfrm>
            <a:off x="6407457" y="413887"/>
            <a:ext cx="3380995" cy="7429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8"/>
              </a:lnSpc>
            </a:pPr>
            <a:r>
              <a:rPr lang="en-US" sz="3898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만드는 방법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125227" y="7880230"/>
            <a:ext cx="7402142" cy="18749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프레임 수가 많을 수록 </a:t>
            </a:r>
          </a:p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애니메이션이 자연스러워지지만,</a:t>
            </a:r>
          </a:p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그려야 할 장면도 많아집니다.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27958" y="1572094"/>
            <a:ext cx="6057863" cy="65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홈&gt; 나의 갤러리 &gt;          클릭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90948" y="8558945"/>
            <a:ext cx="8397504" cy="1176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 카테고리로 이동 &gt; </a:t>
            </a:r>
            <a:r>
              <a:rPr lang="en-US" sz="3432">
                <a:solidFill>
                  <a:srgbClr val="732FD5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화면 비율</a:t>
            </a: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선택</a:t>
            </a:r>
          </a:p>
          <a:p>
            <a:pPr algn="ctr">
              <a:lnSpc>
                <a:spcPts val="4105"/>
              </a:lnSpc>
            </a:pPr>
            <a:r>
              <a:rPr lang="en-US" sz="29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무료 화면 비율은 2가지 (1:1, 3:4)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646781" y="1505319"/>
            <a:ext cx="5871309" cy="65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프레임 수 설정(1초 당 장면 수)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54E3EFCB-35B1-BBD1-A814-2C27FFE36E51}"/>
              </a:ext>
            </a:extLst>
          </p:cNvPr>
          <p:cNvSpPr/>
          <p:nvPr/>
        </p:nvSpPr>
        <p:spPr>
          <a:xfrm>
            <a:off x="799722" y="455176"/>
            <a:ext cx="5905878" cy="673270"/>
          </a:xfrm>
          <a:prstGeom prst="roundRect">
            <a:avLst/>
          </a:prstGeom>
          <a:solidFill>
            <a:srgbClr val="F1E4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2"/>
          <p:cNvSpPr txBox="1"/>
          <p:nvPr/>
        </p:nvSpPr>
        <p:spPr>
          <a:xfrm>
            <a:off x="-197828" y="344295"/>
            <a:ext cx="7961413" cy="8921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511"/>
              </a:lnSpc>
              <a:spcBef>
                <a:spcPct val="0"/>
              </a:spcBef>
            </a:pPr>
            <a:r>
              <a:rPr lang="en-US" sz="4651" u="none" strike="noStrike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2. </a:t>
            </a:r>
            <a:r>
              <a:rPr lang="en-US" sz="4651" u="none" strike="noStrike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4651" u="none" strike="noStrike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4651" u="none" strike="noStrike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기능</a:t>
            </a:r>
            <a:r>
              <a:rPr lang="en-US" sz="4651" u="none" strike="noStrike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4651" u="none" strike="noStrike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소개</a:t>
            </a:r>
            <a:endParaRPr lang="en-US" sz="4651" u="none" strike="noStrike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pic>
        <p:nvPicPr>
          <p:cNvPr id="7" name="Picture 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080" end="2925.012"/>
                </p14:media>
              </p:ext>
            </p:extLst>
          </p:nvPr>
        </p:nvPicPr>
        <p:blipFill>
          <a:blip r:embed="rId9"/>
          <a:srcRect l="9339" t="19485" r="10036" b="22274"/>
          <a:stretch>
            <a:fillRect/>
          </a:stretch>
        </p:blipFill>
        <p:spPr>
          <a:xfrm>
            <a:off x="429789" y="2469443"/>
            <a:ext cx="7727423" cy="3884427"/>
          </a:xfrm>
          <a:prstGeom prst="rect">
            <a:avLst/>
          </a:prstGeom>
          <a:ln w="38100" cap="rnd">
            <a:solidFill>
              <a:srgbClr val="F1E4F1"/>
            </a:solidFill>
            <a:prstDash val="solid"/>
          </a:ln>
        </p:spPr>
      </p:pic>
      <p:sp>
        <p:nvSpPr>
          <p:cNvPr id="8" name="Freeform 8"/>
          <p:cNvSpPr/>
          <p:nvPr/>
        </p:nvSpPr>
        <p:spPr>
          <a:xfrm>
            <a:off x="11136724" y="280776"/>
            <a:ext cx="4784746" cy="2885039"/>
          </a:xfrm>
          <a:custGeom>
            <a:avLst/>
            <a:gdLst/>
            <a:ahLst/>
            <a:cxnLst/>
            <a:rect l="l" t="t" r="r" b="b"/>
            <a:pathLst>
              <a:path w="4784746" h="2885039">
                <a:moveTo>
                  <a:pt x="0" y="0"/>
                </a:moveTo>
                <a:lnTo>
                  <a:pt x="4784746" y="0"/>
                </a:lnTo>
                <a:lnTo>
                  <a:pt x="4784746" y="2885039"/>
                </a:lnTo>
                <a:lnTo>
                  <a:pt x="0" y="288503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 w="38100" cap="rnd">
            <a:solidFill>
              <a:srgbClr val="FBBAF7"/>
            </a:solidFill>
            <a:prstDash val="solid"/>
            <a:rou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9"/>
          <p:cNvSpPr/>
          <p:nvPr/>
        </p:nvSpPr>
        <p:spPr>
          <a:xfrm>
            <a:off x="12782268" y="2229136"/>
            <a:ext cx="1132679" cy="441043"/>
          </a:xfrm>
          <a:custGeom>
            <a:avLst/>
            <a:gdLst/>
            <a:ahLst/>
            <a:cxnLst/>
            <a:rect l="l" t="t" r="r" b="b"/>
            <a:pathLst>
              <a:path w="1132679" h="441043">
                <a:moveTo>
                  <a:pt x="0" y="0"/>
                </a:moveTo>
                <a:lnTo>
                  <a:pt x="1132679" y="0"/>
                </a:lnTo>
                <a:lnTo>
                  <a:pt x="1132679" y="441043"/>
                </a:lnTo>
                <a:lnTo>
                  <a:pt x="0" y="44104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 w="19050" cap="sq">
            <a:solidFill>
              <a:srgbClr val="FF5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10"/>
          <p:cNvSpPr/>
          <p:nvPr/>
        </p:nvSpPr>
        <p:spPr>
          <a:xfrm>
            <a:off x="14424687" y="4290262"/>
            <a:ext cx="3251069" cy="1881228"/>
          </a:xfrm>
          <a:custGeom>
            <a:avLst/>
            <a:gdLst/>
            <a:ahLst/>
            <a:cxnLst/>
            <a:rect l="l" t="t" r="r" b="b"/>
            <a:pathLst>
              <a:path w="3251069" h="1881228">
                <a:moveTo>
                  <a:pt x="0" y="0"/>
                </a:moveTo>
                <a:lnTo>
                  <a:pt x="3251069" y="0"/>
                </a:lnTo>
                <a:lnTo>
                  <a:pt x="3251069" y="1881227"/>
                </a:lnTo>
                <a:lnTo>
                  <a:pt x="0" y="188122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4275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>
          <a:xfrm>
            <a:off x="9387857" y="4401988"/>
            <a:ext cx="4141240" cy="1612518"/>
          </a:xfrm>
          <a:custGeom>
            <a:avLst/>
            <a:gdLst/>
            <a:ahLst/>
            <a:cxnLst/>
            <a:rect l="l" t="t" r="r" b="b"/>
            <a:pathLst>
              <a:path w="4141240" h="1612518">
                <a:moveTo>
                  <a:pt x="0" y="0"/>
                </a:moveTo>
                <a:lnTo>
                  <a:pt x="4141240" y="0"/>
                </a:lnTo>
                <a:lnTo>
                  <a:pt x="4141240" y="1612518"/>
                </a:lnTo>
                <a:lnTo>
                  <a:pt x="0" y="161251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Freeform 12"/>
          <p:cNvSpPr/>
          <p:nvPr/>
        </p:nvSpPr>
        <p:spPr>
          <a:xfrm rot="2889716">
            <a:off x="15087665" y="3225312"/>
            <a:ext cx="1195953" cy="439513"/>
          </a:xfrm>
          <a:custGeom>
            <a:avLst/>
            <a:gdLst/>
            <a:ahLst/>
            <a:cxnLst/>
            <a:rect l="l" t="t" r="r" b="b"/>
            <a:pathLst>
              <a:path w="1195953" h="439513">
                <a:moveTo>
                  <a:pt x="0" y="0"/>
                </a:moveTo>
                <a:lnTo>
                  <a:pt x="1195953" y="0"/>
                </a:lnTo>
                <a:lnTo>
                  <a:pt x="1195953" y="439513"/>
                </a:lnTo>
                <a:lnTo>
                  <a:pt x="0" y="43951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3" name="Freeform 13"/>
          <p:cNvSpPr/>
          <p:nvPr/>
        </p:nvSpPr>
        <p:spPr>
          <a:xfrm rot="7584445">
            <a:off x="11875487" y="2840975"/>
            <a:ext cx="1133691" cy="416632"/>
          </a:xfrm>
          <a:custGeom>
            <a:avLst/>
            <a:gdLst/>
            <a:ahLst/>
            <a:cxnLst/>
            <a:rect l="l" t="t" r="r" b="b"/>
            <a:pathLst>
              <a:path w="1133691" h="416632">
                <a:moveTo>
                  <a:pt x="0" y="0"/>
                </a:moveTo>
                <a:lnTo>
                  <a:pt x="1133691" y="0"/>
                </a:lnTo>
                <a:lnTo>
                  <a:pt x="1133691" y="416631"/>
                </a:lnTo>
                <a:lnTo>
                  <a:pt x="0" y="41663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4" name="Freeform 14"/>
          <p:cNvSpPr/>
          <p:nvPr/>
        </p:nvSpPr>
        <p:spPr>
          <a:xfrm>
            <a:off x="10079239" y="6976952"/>
            <a:ext cx="3259843" cy="2883012"/>
          </a:xfrm>
          <a:custGeom>
            <a:avLst/>
            <a:gdLst/>
            <a:ahLst/>
            <a:cxnLst/>
            <a:rect l="l" t="t" r="r" b="b"/>
            <a:pathLst>
              <a:path w="3259843" h="2883012">
                <a:moveTo>
                  <a:pt x="0" y="0"/>
                </a:moveTo>
                <a:lnTo>
                  <a:pt x="3259844" y="0"/>
                </a:lnTo>
                <a:lnTo>
                  <a:pt x="3259844" y="2883012"/>
                </a:lnTo>
                <a:lnTo>
                  <a:pt x="0" y="2883012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-14033" r="-32744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5" name="Freeform 15"/>
          <p:cNvSpPr/>
          <p:nvPr/>
        </p:nvSpPr>
        <p:spPr>
          <a:xfrm rot="4041546">
            <a:off x="10437746" y="6232029"/>
            <a:ext cx="810817" cy="297975"/>
          </a:xfrm>
          <a:custGeom>
            <a:avLst/>
            <a:gdLst/>
            <a:ahLst/>
            <a:cxnLst/>
            <a:rect l="l" t="t" r="r" b="b"/>
            <a:pathLst>
              <a:path w="810817" h="297975">
                <a:moveTo>
                  <a:pt x="0" y="0"/>
                </a:moveTo>
                <a:lnTo>
                  <a:pt x="810817" y="0"/>
                </a:lnTo>
                <a:lnTo>
                  <a:pt x="810817" y="297975"/>
                </a:lnTo>
                <a:lnTo>
                  <a:pt x="0" y="29797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6" name="Freeform 16"/>
          <p:cNvSpPr/>
          <p:nvPr/>
        </p:nvSpPr>
        <p:spPr>
          <a:xfrm>
            <a:off x="10248550" y="280776"/>
            <a:ext cx="814985" cy="814985"/>
          </a:xfrm>
          <a:custGeom>
            <a:avLst/>
            <a:gdLst/>
            <a:ahLst/>
            <a:cxnLst/>
            <a:rect l="l" t="t" r="r" b="b"/>
            <a:pathLst>
              <a:path w="814985" h="814985">
                <a:moveTo>
                  <a:pt x="0" y="0"/>
                </a:moveTo>
                <a:lnTo>
                  <a:pt x="814985" y="0"/>
                </a:lnTo>
                <a:lnTo>
                  <a:pt x="814985" y="814984"/>
                </a:lnTo>
                <a:lnTo>
                  <a:pt x="0" y="81498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7" name="Freeform 17"/>
          <p:cNvSpPr/>
          <p:nvPr/>
        </p:nvSpPr>
        <p:spPr>
          <a:xfrm>
            <a:off x="8113312" y="3471918"/>
            <a:ext cx="891672" cy="891672"/>
          </a:xfrm>
          <a:custGeom>
            <a:avLst/>
            <a:gdLst/>
            <a:ahLst/>
            <a:cxnLst/>
            <a:rect l="l" t="t" r="r" b="b"/>
            <a:pathLst>
              <a:path w="891672" h="891672">
                <a:moveTo>
                  <a:pt x="0" y="0"/>
                </a:moveTo>
                <a:lnTo>
                  <a:pt x="891672" y="0"/>
                </a:lnTo>
                <a:lnTo>
                  <a:pt x="891672" y="891672"/>
                </a:lnTo>
                <a:lnTo>
                  <a:pt x="0" y="89167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8" name="Freeform 18"/>
          <p:cNvSpPr/>
          <p:nvPr/>
        </p:nvSpPr>
        <p:spPr>
          <a:xfrm>
            <a:off x="8699550" y="6821425"/>
            <a:ext cx="866647" cy="866647"/>
          </a:xfrm>
          <a:custGeom>
            <a:avLst/>
            <a:gdLst/>
            <a:ahLst/>
            <a:cxnLst/>
            <a:rect l="l" t="t" r="r" b="b"/>
            <a:pathLst>
              <a:path w="866647" h="866647">
                <a:moveTo>
                  <a:pt x="0" y="0"/>
                </a:moveTo>
                <a:lnTo>
                  <a:pt x="866647" y="0"/>
                </a:lnTo>
                <a:lnTo>
                  <a:pt x="866647" y="866647"/>
                </a:lnTo>
                <a:lnTo>
                  <a:pt x="0" y="866647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9" name="TextBox 19"/>
          <p:cNvSpPr txBox="1"/>
          <p:nvPr/>
        </p:nvSpPr>
        <p:spPr>
          <a:xfrm>
            <a:off x="1544426" y="6598989"/>
            <a:ext cx="5871309" cy="65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5"/>
              </a:lnSpc>
            </a:pPr>
            <a:r>
              <a:rPr lang="en-US" sz="3432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5페이지로 만든 꽃잎 애니메이션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151763" y="3757508"/>
            <a:ext cx="4076785" cy="408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7"/>
              </a:lnSpc>
            </a:pPr>
            <a:r>
              <a:rPr lang="en-US" sz="2305" dirty="0">
                <a:solidFill>
                  <a:srgbClr val="732FD5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“+”</a:t>
            </a:r>
            <a:r>
              <a:rPr lang="en-US" sz="230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를 </a:t>
            </a:r>
            <a:r>
              <a:rPr lang="en-US" sz="230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누르면</a:t>
            </a:r>
            <a:r>
              <a:rPr lang="en-US" sz="230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30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새로운</a:t>
            </a:r>
            <a:r>
              <a:rPr lang="en-US" sz="230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30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페이지</a:t>
            </a:r>
            <a:r>
              <a:rPr lang="en-US" sz="230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30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생성</a:t>
            </a:r>
            <a:endParaRPr lang="en-US" sz="2305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9083654" y="3493949"/>
            <a:ext cx="4784746" cy="887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623"/>
              </a:lnSpc>
            </a:pPr>
            <a:r>
              <a:rPr lang="ko-KR" altLang="en-US" sz="2588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아래 </a:t>
            </a:r>
            <a:r>
              <a:rPr lang="en-US" sz="2588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그림</a:t>
            </a:r>
            <a:r>
              <a:rPr lang="en-US" sz="2588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588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클릭</a:t>
            </a:r>
            <a:r>
              <a:rPr lang="en-US" sz="2588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후  </a:t>
            </a:r>
            <a:r>
              <a:rPr lang="en-US" sz="2588" dirty="0">
                <a:solidFill>
                  <a:srgbClr val="732FD5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</a:t>
            </a:r>
            <a:r>
              <a:rPr lang="en-US" sz="2588" dirty="0" err="1">
                <a:solidFill>
                  <a:srgbClr val="732FD5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복제”</a:t>
            </a:r>
            <a:r>
              <a:rPr lang="en-US" sz="2588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를</a:t>
            </a:r>
            <a:r>
              <a:rPr lang="en-US" sz="2588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588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누르면</a:t>
            </a:r>
            <a:r>
              <a:rPr lang="en-US" sz="2588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, </a:t>
            </a:r>
          </a:p>
          <a:p>
            <a:pPr algn="l">
              <a:lnSpc>
                <a:spcPts val="3623"/>
              </a:lnSpc>
            </a:pPr>
            <a:r>
              <a:rPr lang="en-US" sz="2588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같은</a:t>
            </a:r>
            <a:r>
              <a:rPr lang="en-US" sz="2588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588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그림</a:t>
            </a:r>
            <a:r>
              <a:rPr lang="en-US" sz="2588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588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생성</a:t>
            </a:r>
            <a:endParaRPr lang="en-US" sz="2588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9004695" y="9821864"/>
            <a:ext cx="8479772" cy="4290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4"/>
              </a:lnSpc>
            </a:pPr>
            <a:r>
              <a:rPr lang="en-US" sz="252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분홍색 선은 이전 페이지 그림을 보여주는 “어니언”기능 입니다. </a:t>
            </a: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283BB5E3-7EA8-DA13-398E-AC353092813C}"/>
              </a:ext>
            </a:extLst>
          </p:cNvPr>
          <p:cNvGrpSpPr/>
          <p:nvPr/>
        </p:nvGrpSpPr>
        <p:grpSpPr>
          <a:xfrm>
            <a:off x="14266038" y="3258689"/>
            <a:ext cx="740299" cy="470971"/>
            <a:chOff x="13914947" y="3273069"/>
            <a:chExt cx="740299" cy="470971"/>
          </a:xfrm>
        </p:grpSpPr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159D4812-3E90-A8B5-AB48-EE204E298D6F}"/>
                </a:ext>
              </a:extLst>
            </p:cNvPr>
            <p:cNvSpPr/>
            <p:nvPr/>
          </p:nvSpPr>
          <p:spPr>
            <a:xfrm>
              <a:off x="13914947" y="3322534"/>
              <a:ext cx="740299" cy="421506"/>
            </a:xfrm>
            <a:prstGeom prst="ellipse">
              <a:avLst/>
            </a:prstGeom>
            <a:solidFill>
              <a:srgbClr val="FF5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14059963" y="3273069"/>
              <a:ext cx="483571" cy="40594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3623"/>
                </a:lnSpc>
              </a:pPr>
              <a:r>
                <a:rPr lang="en-US" sz="2588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2-1</a:t>
              </a:r>
            </a:p>
          </p:txBody>
        </p:sp>
      </p:grpSp>
      <p:sp>
        <p:nvSpPr>
          <p:cNvPr id="24" name="Freeform 24"/>
          <p:cNvSpPr/>
          <p:nvPr/>
        </p:nvSpPr>
        <p:spPr>
          <a:xfrm>
            <a:off x="13529097" y="6993544"/>
            <a:ext cx="3042186" cy="2866421"/>
          </a:xfrm>
          <a:custGeom>
            <a:avLst/>
            <a:gdLst/>
            <a:ahLst/>
            <a:cxnLst/>
            <a:rect l="l" t="t" r="r" b="b"/>
            <a:pathLst>
              <a:path w="3042186" h="2866421">
                <a:moveTo>
                  <a:pt x="0" y="0"/>
                </a:moveTo>
                <a:lnTo>
                  <a:pt x="3042186" y="0"/>
                </a:lnTo>
                <a:lnTo>
                  <a:pt x="3042186" y="2866420"/>
                </a:lnTo>
                <a:lnTo>
                  <a:pt x="0" y="2866420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l="-17687" r="-45132" b="-4195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25" name="TextBox 25"/>
          <p:cNvSpPr txBox="1"/>
          <p:nvPr/>
        </p:nvSpPr>
        <p:spPr>
          <a:xfrm>
            <a:off x="11112609" y="6078524"/>
            <a:ext cx="2489463" cy="689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46"/>
              </a:lnSpc>
            </a:pPr>
            <a:r>
              <a:rPr lang="en-US" sz="196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적은 부분만 그려도 되는 </a:t>
            </a:r>
            <a:r>
              <a:rPr lang="en-US" sz="1961">
                <a:solidFill>
                  <a:srgbClr val="732FD5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복제 </a:t>
            </a:r>
            <a:r>
              <a:rPr lang="en-US" sz="196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기능 추천!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767266" y="6891425"/>
            <a:ext cx="8273540" cy="448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23"/>
              </a:lnSpc>
            </a:pPr>
            <a:r>
              <a:rPr lang="en-US" sz="2588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수정하고싶은 부분을 지우고, 그리면서 추가하면 끝!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14988805" y="2498018"/>
            <a:ext cx="612530" cy="612530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04775" cap="sq">
              <a:solidFill>
                <a:srgbClr val="FCBDF8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C3136FA9-C29D-E41A-104A-8F4BFD567E53}"/>
              </a:ext>
            </a:extLst>
          </p:cNvPr>
          <p:cNvSpPr/>
          <p:nvPr/>
        </p:nvSpPr>
        <p:spPr>
          <a:xfrm>
            <a:off x="799722" y="455176"/>
            <a:ext cx="5905878" cy="673270"/>
          </a:xfrm>
          <a:prstGeom prst="roundRect">
            <a:avLst/>
          </a:prstGeom>
          <a:solidFill>
            <a:srgbClr val="F1E4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30"/>
          <p:cNvSpPr txBox="1"/>
          <p:nvPr/>
        </p:nvSpPr>
        <p:spPr>
          <a:xfrm>
            <a:off x="-197828" y="345077"/>
            <a:ext cx="7961413" cy="8921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511"/>
              </a:lnSpc>
              <a:spcBef>
                <a:spcPct val="0"/>
              </a:spcBef>
            </a:pPr>
            <a:r>
              <a:rPr lang="en-US" sz="4651" u="none" strike="noStrike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2. </a:t>
            </a:r>
            <a:r>
              <a:rPr lang="en-US" sz="4651" u="none" strike="noStrike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4651" u="none" strike="noStrike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4651" u="none" strike="noStrike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기능</a:t>
            </a:r>
            <a:r>
              <a:rPr lang="en-US" sz="4651" u="none" strike="noStrike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4651" u="none" strike="noStrike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소개</a:t>
            </a:r>
            <a:endParaRPr lang="en-US" sz="4651" u="none" strike="noStrike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79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9" y="0"/>
                </a:lnTo>
                <a:lnTo>
                  <a:pt x="17798759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pic>
        <p:nvPicPr>
          <p:cNvPr id="7" name="Picture 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5566" r="3151"/>
          <a:stretch>
            <a:fillRect/>
          </a:stretch>
        </p:blipFill>
        <p:spPr>
          <a:xfrm>
            <a:off x="483143" y="2228820"/>
            <a:ext cx="5321145" cy="5829360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6011253" y="2228820"/>
            <a:ext cx="11708535" cy="2885717"/>
            <a:chOff x="0" y="0"/>
            <a:chExt cx="3083729" cy="76002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083729" cy="760024"/>
            </a:xfrm>
            <a:custGeom>
              <a:avLst/>
              <a:gdLst/>
              <a:ahLst/>
              <a:cxnLst/>
              <a:rect l="l" t="t" r="r" b="b"/>
              <a:pathLst>
                <a:path w="3083729" h="760024">
                  <a:moveTo>
                    <a:pt x="33722" y="0"/>
                  </a:moveTo>
                  <a:lnTo>
                    <a:pt x="3050007" y="0"/>
                  </a:lnTo>
                  <a:cubicBezTo>
                    <a:pt x="3068631" y="0"/>
                    <a:pt x="3083729" y="15098"/>
                    <a:pt x="3083729" y="33722"/>
                  </a:cubicBezTo>
                  <a:lnTo>
                    <a:pt x="3083729" y="726302"/>
                  </a:lnTo>
                  <a:cubicBezTo>
                    <a:pt x="3083729" y="744926"/>
                    <a:pt x="3068631" y="760024"/>
                    <a:pt x="3050007" y="760024"/>
                  </a:cubicBezTo>
                  <a:lnTo>
                    <a:pt x="33722" y="760024"/>
                  </a:lnTo>
                  <a:cubicBezTo>
                    <a:pt x="15098" y="760024"/>
                    <a:pt x="0" y="744926"/>
                    <a:pt x="0" y="726302"/>
                  </a:cubicBezTo>
                  <a:lnTo>
                    <a:pt x="0" y="33722"/>
                  </a:lnTo>
                  <a:cubicBezTo>
                    <a:pt x="0" y="15098"/>
                    <a:pt x="15098" y="0"/>
                    <a:pt x="33722" y="0"/>
                  </a:cubicBezTo>
                  <a:close/>
                </a:path>
              </a:pathLst>
            </a:custGeom>
            <a:solidFill>
              <a:srgbClr val="F3F8DD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42875"/>
              <a:ext cx="3083729" cy="9028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3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977859" y="2286385"/>
            <a:ext cx="9687257" cy="2770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95"/>
              </a:lnSpc>
            </a:pP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3. </a:t>
            </a: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활용법</a:t>
            </a: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1:</a:t>
            </a:r>
          </a:p>
          <a:p>
            <a:pPr algn="ctr">
              <a:lnSpc>
                <a:spcPts val="10595"/>
              </a:lnSpc>
            </a:pP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명화</a:t>
            </a: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재구성</a:t>
            </a:r>
            <a:endParaRPr lang="en-US" sz="7568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466888" y="5375730"/>
            <a:ext cx="4797266" cy="512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</a:pPr>
            <a:r>
              <a:rPr lang="en-US" sz="292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4세 유아 실제 놀이 활용 예시</a:t>
            </a:r>
          </a:p>
        </p:txBody>
      </p:sp>
      <p:grpSp>
        <p:nvGrpSpPr>
          <p:cNvPr id="13" name="Group 11">
            <a:extLst>
              <a:ext uri="{FF2B5EF4-FFF2-40B4-BE49-F238E27FC236}">
                <a16:creationId xmlns:a16="http://schemas.microsoft.com/office/drawing/2014/main" id="{9B71090B-F66B-1185-A6E8-13DAB9038E9C}"/>
              </a:ext>
            </a:extLst>
          </p:cNvPr>
          <p:cNvGrpSpPr/>
          <p:nvPr/>
        </p:nvGrpSpPr>
        <p:grpSpPr>
          <a:xfrm>
            <a:off x="6511019" y="5800335"/>
            <a:ext cx="3626743" cy="4034121"/>
            <a:chOff x="687070" y="247650"/>
            <a:chExt cx="11148060" cy="12400280"/>
          </a:xfrm>
        </p:grpSpPr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5EC8439D-1957-E0CE-7A2C-BFF8D05D9D0C}"/>
                </a:ext>
              </a:extLst>
            </p:cNvPr>
            <p:cNvSpPr/>
            <p:nvPr/>
          </p:nvSpPr>
          <p:spPr>
            <a:xfrm>
              <a:off x="0" y="0"/>
              <a:ext cx="11148060" cy="12400280"/>
            </a:xfrm>
            <a:custGeom>
              <a:avLst/>
              <a:gdLst/>
              <a:ahLst/>
              <a:cxnLst/>
              <a:rect l="l" t="t" r="r" b="b"/>
              <a:pathLst>
                <a:path w="11148060" h="12400280">
                  <a:moveTo>
                    <a:pt x="9215120" y="1497330"/>
                  </a:moveTo>
                  <a:cubicBezTo>
                    <a:pt x="8773160" y="972820"/>
                    <a:pt x="8234680" y="508000"/>
                    <a:pt x="7590790" y="252730"/>
                  </a:cubicBezTo>
                  <a:cubicBezTo>
                    <a:pt x="7132320" y="71120"/>
                    <a:pt x="6633210" y="0"/>
                    <a:pt x="6139180" y="6350"/>
                  </a:cubicBezTo>
                  <a:cubicBezTo>
                    <a:pt x="4053840" y="36830"/>
                    <a:pt x="2157730" y="1490980"/>
                    <a:pt x="1289050" y="3346450"/>
                  </a:cubicBezTo>
                  <a:cubicBezTo>
                    <a:pt x="527050" y="4977130"/>
                    <a:pt x="0" y="7792720"/>
                    <a:pt x="680720" y="9457690"/>
                  </a:cubicBezTo>
                  <a:cubicBezTo>
                    <a:pt x="1360170" y="11122660"/>
                    <a:pt x="2499360" y="12005310"/>
                    <a:pt x="4248150" y="12081510"/>
                  </a:cubicBezTo>
                  <a:cubicBezTo>
                    <a:pt x="7001510" y="12400280"/>
                    <a:pt x="9088120" y="10502900"/>
                    <a:pt x="10118090" y="8309610"/>
                  </a:cubicBezTo>
                  <a:cubicBezTo>
                    <a:pt x="11148061" y="6116320"/>
                    <a:pt x="10782300" y="3361690"/>
                    <a:pt x="9215120" y="1497330"/>
                  </a:cubicBezTo>
                  <a:close/>
                </a:path>
              </a:pathLst>
            </a:custGeom>
            <a:blipFill>
              <a:blip r:embed="rId10"/>
              <a:stretch>
                <a:fillRect t="-6875" b="-6875"/>
              </a:stretch>
            </a:blipFill>
            <a:ln w="47625" cap="sq">
              <a:solidFill>
                <a:srgbClr val="56B48C"/>
              </a:solidFill>
              <a:prstDash val="solid"/>
              <a:miter/>
            </a:ln>
          </p:spPr>
        </p:sp>
      </p:grpSp>
      <p:grpSp>
        <p:nvGrpSpPr>
          <p:cNvPr id="15" name="Group 13">
            <a:extLst>
              <a:ext uri="{FF2B5EF4-FFF2-40B4-BE49-F238E27FC236}">
                <a16:creationId xmlns:a16="http://schemas.microsoft.com/office/drawing/2014/main" id="{936827EE-BDB0-6DFD-84DC-A1218C0CBDA1}"/>
              </a:ext>
            </a:extLst>
          </p:cNvPr>
          <p:cNvGrpSpPr/>
          <p:nvPr/>
        </p:nvGrpSpPr>
        <p:grpSpPr>
          <a:xfrm>
            <a:off x="10137761" y="6482446"/>
            <a:ext cx="3367455" cy="3241205"/>
            <a:chOff x="30480" y="591820"/>
            <a:chExt cx="12736830" cy="12259310"/>
          </a:xfrm>
        </p:grpSpPr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05FA1F80-D5AA-9B34-492D-BC36B954BDCE}"/>
                </a:ext>
              </a:extLst>
            </p:cNvPr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11"/>
              <a:stretch>
                <a:fillRect t="-22396" b="-22396"/>
              </a:stretch>
            </a:blipFill>
            <a:ln w="38100" cap="sq">
              <a:solidFill>
                <a:srgbClr val="DDEC9B"/>
              </a:solidFill>
              <a:prstDash val="solid"/>
              <a:miter/>
            </a:ln>
          </p:spPr>
        </p:sp>
      </p:grpSp>
      <p:grpSp>
        <p:nvGrpSpPr>
          <p:cNvPr id="17" name="Group 15">
            <a:extLst>
              <a:ext uri="{FF2B5EF4-FFF2-40B4-BE49-F238E27FC236}">
                <a16:creationId xmlns:a16="http://schemas.microsoft.com/office/drawing/2014/main" id="{12D6F6C9-DFB6-611C-614A-9AEAD30E4426}"/>
              </a:ext>
            </a:extLst>
          </p:cNvPr>
          <p:cNvGrpSpPr/>
          <p:nvPr/>
        </p:nvGrpSpPr>
        <p:grpSpPr>
          <a:xfrm>
            <a:off x="13607878" y="5879858"/>
            <a:ext cx="3455634" cy="3843793"/>
            <a:chOff x="687070" y="247650"/>
            <a:chExt cx="11148060" cy="12400280"/>
          </a:xfrm>
        </p:grpSpPr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B3A12313-E122-A75B-CEB5-F2E5280E6219}"/>
                </a:ext>
              </a:extLst>
            </p:cNvPr>
            <p:cNvSpPr/>
            <p:nvPr/>
          </p:nvSpPr>
          <p:spPr>
            <a:xfrm>
              <a:off x="0" y="0"/>
              <a:ext cx="11148060" cy="12400280"/>
            </a:xfrm>
            <a:custGeom>
              <a:avLst/>
              <a:gdLst/>
              <a:ahLst/>
              <a:cxnLst/>
              <a:rect l="l" t="t" r="r" b="b"/>
              <a:pathLst>
                <a:path w="11148060" h="12400280">
                  <a:moveTo>
                    <a:pt x="9215120" y="1497330"/>
                  </a:moveTo>
                  <a:cubicBezTo>
                    <a:pt x="8773160" y="972820"/>
                    <a:pt x="8234680" y="508000"/>
                    <a:pt x="7590790" y="252730"/>
                  </a:cubicBezTo>
                  <a:cubicBezTo>
                    <a:pt x="7132320" y="71120"/>
                    <a:pt x="6633210" y="0"/>
                    <a:pt x="6139180" y="6350"/>
                  </a:cubicBezTo>
                  <a:cubicBezTo>
                    <a:pt x="4053840" y="36830"/>
                    <a:pt x="2157730" y="1490980"/>
                    <a:pt x="1289050" y="3346450"/>
                  </a:cubicBezTo>
                  <a:cubicBezTo>
                    <a:pt x="527050" y="4977130"/>
                    <a:pt x="0" y="7792720"/>
                    <a:pt x="680720" y="9457690"/>
                  </a:cubicBezTo>
                  <a:cubicBezTo>
                    <a:pt x="1360170" y="11122660"/>
                    <a:pt x="2499360" y="12005310"/>
                    <a:pt x="4248150" y="12081510"/>
                  </a:cubicBezTo>
                  <a:cubicBezTo>
                    <a:pt x="7001510" y="12400280"/>
                    <a:pt x="9088120" y="10502900"/>
                    <a:pt x="10118090" y="8309610"/>
                  </a:cubicBezTo>
                  <a:cubicBezTo>
                    <a:pt x="11148061" y="6116320"/>
                    <a:pt x="10782300" y="3361690"/>
                    <a:pt x="9215120" y="1497330"/>
                  </a:cubicBezTo>
                  <a:close/>
                </a:path>
              </a:pathLst>
            </a:custGeom>
            <a:blipFill>
              <a:blip r:embed="rId12"/>
              <a:stretch>
                <a:fillRect t="-6875" b="-6875"/>
              </a:stretch>
            </a:blipFill>
            <a:ln w="38100" cap="sq">
              <a:solidFill>
                <a:srgbClr val="56B48C"/>
              </a:solidFill>
              <a:prstDash val="solid"/>
              <a:miter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2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4621" y="260649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8"/>
          <p:cNvSpPr/>
          <p:nvPr/>
        </p:nvSpPr>
        <p:spPr>
          <a:xfrm>
            <a:off x="1207215" y="1647500"/>
            <a:ext cx="4723461" cy="2945640"/>
          </a:xfrm>
          <a:custGeom>
            <a:avLst/>
            <a:gdLst/>
            <a:ahLst/>
            <a:cxnLst/>
            <a:rect l="l" t="t" r="r" b="b"/>
            <a:pathLst>
              <a:path w="4723461" h="2945640">
                <a:moveTo>
                  <a:pt x="0" y="0"/>
                </a:moveTo>
                <a:lnTo>
                  <a:pt x="4723461" y="0"/>
                </a:lnTo>
                <a:lnTo>
                  <a:pt x="4723461" y="2945640"/>
                </a:lnTo>
                <a:lnTo>
                  <a:pt x="0" y="294564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11432"/>
            </a:stretch>
          </a:blipFill>
          <a:ln w="38100" cap="rnd">
            <a:solidFill>
              <a:srgbClr val="DDEC9B"/>
            </a:solidFill>
            <a:prstDash val="solid"/>
            <a:rou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9"/>
          <p:cNvSpPr/>
          <p:nvPr/>
        </p:nvSpPr>
        <p:spPr>
          <a:xfrm>
            <a:off x="952092" y="5711647"/>
            <a:ext cx="5648527" cy="4043543"/>
          </a:xfrm>
          <a:custGeom>
            <a:avLst/>
            <a:gdLst/>
            <a:ahLst/>
            <a:cxnLst/>
            <a:rect l="l" t="t" r="r" b="b"/>
            <a:pathLst>
              <a:path w="5648527" h="4043543">
                <a:moveTo>
                  <a:pt x="0" y="0"/>
                </a:moveTo>
                <a:lnTo>
                  <a:pt x="5648526" y="0"/>
                </a:lnTo>
                <a:lnTo>
                  <a:pt x="5648526" y="4043542"/>
                </a:lnTo>
                <a:lnTo>
                  <a:pt x="0" y="404354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31559" t="-24172" b="-3537"/>
            </a:stretch>
          </a:blipFill>
          <a:ln w="38100" cap="rnd">
            <a:solidFill>
              <a:srgbClr val="DDEC9B"/>
            </a:solidFill>
            <a:prstDash val="solid"/>
            <a:rou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0" name="Picture 1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440" end="14171.995"/>
                </p14:media>
              </p:ext>
            </p:extLst>
          </p:nvPr>
        </p:nvPicPr>
        <p:blipFill>
          <a:blip r:embed="rId11"/>
          <a:srcRect l="17325" t="20242" r="2789"/>
          <a:stretch>
            <a:fillRect/>
          </a:stretch>
        </p:blipFill>
        <p:spPr>
          <a:xfrm>
            <a:off x="12926475" y="2365428"/>
            <a:ext cx="5116904" cy="3555062"/>
          </a:xfrm>
          <a:prstGeom prst="rect">
            <a:avLst/>
          </a:prstGeom>
          <a:ln w="38100" cap="rnd">
            <a:solidFill>
              <a:srgbClr val="DDEC9B"/>
            </a:solidFill>
            <a:prstDash val="solid"/>
          </a:ln>
        </p:spPr>
      </p:pic>
      <p:sp>
        <p:nvSpPr>
          <p:cNvPr id="11" name="Freeform 11"/>
          <p:cNvSpPr/>
          <p:nvPr/>
        </p:nvSpPr>
        <p:spPr>
          <a:xfrm>
            <a:off x="3014450" y="4436464"/>
            <a:ext cx="697069" cy="663624"/>
          </a:xfrm>
          <a:custGeom>
            <a:avLst/>
            <a:gdLst/>
            <a:ahLst/>
            <a:cxnLst/>
            <a:rect l="l" t="t" r="r" b="b"/>
            <a:pathLst>
              <a:path w="697069" h="663624">
                <a:moveTo>
                  <a:pt x="0" y="0"/>
                </a:moveTo>
                <a:lnTo>
                  <a:pt x="697069" y="0"/>
                </a:lnTo>
                <a:lnTo>
                  <a:pt x="697069" y="663623"/>
                </a:lnTo>
                <a:lnTo>
                  <a:pt x="0" y="66362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1511276" t="-1572942" r="-1150307" b="-342839"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12" name="Group 12"/>
          <p:cNvGrpSpPr/>
          <p:nvPr/>
        </p:nvGrpSpPr>
        <p:grpSpPr>
          <a:xfrm>
            <a:off x="8023520" y="5920491"/>
            <a:ext cx="3480305" cy="3484004"/>
            <a:chOff x="0" y="0"/>
            <a:chExt cx="4640406" cy="464533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640406" cy="4645339"/>
            </a:xfrm>
            <a:custGeom>
              <a:avLst/>
              <a:gdLst/>
              <a:ahLst/>
              <a:cxnLst/>
              <a:rect l="l" t="t" r="r" b="b"/>
              <a:pathLst>
                <a:path w="4640406" h="4645339">
                  <a:moveTo>
                    <a:pt x="0" y="0"/>
                  </a:moveTo>
                  <a:lnTo>
                    <a:pt x="4640406" y="0"/>
                  </a:lnTo>
                  <a:lnTo>
                    <a:pt x="4640406" y="4645339"/>
                  </a:lnTo>
                  <a:lnTo>
                    <a:pt x="0" y="46453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l="-164687" t="-98443" r="-162041" b="-97782"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  <p:grpSp>
          <p:nvGrpSpPr>
            <p:cNvPr id="14" name="Group 14"/>
            <p:cNvGrpSpPr/>
            <p:nvPr/>
          </p:nvGrpSpPr>
          <p:grpSpPr>
            <a:xfrm>
              <a:off x="0" y="2322670"/>
              <a:ext cx="4640406" cy="876701"/>
              <a:chOff x="0" y="0"/>
              <a:chExt cx="1070942" cy="202331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070942" cy="202331"/>
              </a:xfrm>
              <a:custGeom>
                <a:avLst/>
                <a:gdLst/>
                <a:ahLst/>
                <a:cxnLst/>
                <a:rect l="l" t="t" r="r" b="b"/>
                <a:pathLst>
                  <a:path w="1070942" h="202331">
                    <a:moveTo>
                      <a:pt x="0" y="0"/>
                    </a:moveTo>
                    <a:lnTo>
                      <a:pt x="1070942" y="0"/>
                    </a:lnTo>
                    <a:lnTo>
                      <a:pt x="1070942" y="202331"/>
                    </a:lnTo>
                    <a:lnTo>
                      <a:pt x="0" y="20233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0" cap="sq">
                <a:solidFill>
                  <a:srgbClr val="FF5000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6" name="TextBox 16"/>
              <p:cNvSpPr txBox="1"/>
              <p:nvPr/>
            </p:nvSpPr>
            <p:spPr>
              <a:xfrm>
                <a:off x="0" y="-47625"/>
                <a:ext cx="1070942" cy="249956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7" name="Freeform 17"/>
          <p:cNvSpPr/>
          <p:nvPr/>
        </p:nvSpPr>
        <p:spPr>
          <a:xfrm>
            <a:off x="265807" y="1061971"/>
            <a:ext cx="960459" cy="870134"/>
          </a:xfrm>
          <a:custGeom>
            <a:avLst/>
            <a:gdLst/>
            <a:ahLst/>
            <a:cxnLst/>
            <a:rect l="l" t="t" r="r" b="b"/>
            <a:pathLst>
              <a:path w="814985" h="814985">
                <a:moveTo>
                  <a:pt x="0" y="0"/>
                </a:moveTo>
                <a:lnTo>
                  <a:pt x="814985" y="0"/>
                </a:lnTo>
                <a:lnTo>
                  <a:pt x="814985" y="814985"/>
                </a:lnTo>
                <a:lnTo>
                  <a:pt x="0" y="81498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 dirty="0"/>
          </a:p>
        </p:txBody>
      </p:sp>
      <p:sp>
        <p:nvSpPr>
          <p:cNvPr id="19" name="TextBox 19"/>
          <p:cNvSpPr txBox="1"/>
          <p:nvPr/>
        </p:nvSpPr>
        <p:spPr>
          <a:xfrm>
            <a:off x="837364" y="4678865"/>
            <a:ext cx="6201395" cy="823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03"/>
              </a:lnSpc>
            </a:pP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레이어</a:t>
            </a: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버튼</a:t>
            </a: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&gt;         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카메라</a:t>
            </a: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아이콘</a:t>
            </a: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클릭</a:t>
            </a:r>
            <a:endParaRPr lang="en-US" sz="2785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  <a:p>
            <a:pPr algn="l">
              <a:lnSpc>
                <a:spcPts val="3203"/>
              </a:lnSpc>
            </a:pP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이미지</a:t>
            </a: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업로드</a:t>
            </a: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&gt;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크기</a:t>
            </a:r>
            <a:r>
              <a:rPr lang="en-US" sz="2785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785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조정</a:t>
            </a:r>
            <a:endParaRPr lang="en-US" sz="2785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6800643" y="5045995"/>
            <a:ext cx="5926059" cy="45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26"/>
              </a:lnSpc>
            </a:pPr>
            <a:r>
              <a:rPr lang="en-US" sz="2661">
                <a:solidFill>
                  <a:srgbClr val="2F7CD5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“선 드로잉 추출“ </a:t>
            </a:r>
            <a:r>
              <a:rPr lang="en-US" sz="266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기능을 클릭합니다.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2310890" y="6031823"/>
            <a:ext cx="5732489" cy="90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4"/>
              </a:lnSpc>
            </a:pPr>
            <a:r>
              <a:rPr lang="en-US" sz="2574">
                <a:solidFill>
                  <a:srgbClr val="732FD5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“백색”</a:t>
            </a:r>
            <a:r>
              <a:rPr lang="en-US" sz="257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을 줄이면</a:t>
            </a:r>
          </a:p>
          <a:p>
            <a:pPr algn="ctr">
              <a:lnSpc>
                <a:spcPts val="3604"/>
              </a:lnSpc>
            </a:pPr>
            <a:r>
              <a:rPr lang="en-US" sz="257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다른 색은 없어지고, 인물만 남게 됩니다.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812490" y="7624393"/>
            <a:ext cx="6475510" cy="707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2"/>
              </a:lnSpc>
            </a:pP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* ‘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앙리마티스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’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명화와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같이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배경과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인물이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확실히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구분되며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, </a:t>
            </a:r>
          </a:p>
          <a:p>
            <a:pPr algn="ctr">
              <a:lnSpc>
                <a:spcPts val="2862"/>
              </a:lnSpc>
            </a:pP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색이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적은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명화에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적합한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04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기능입니다</a:t>
            </a:r>
            <a:r>
              <a:rPr lang="en-US" sz="204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80792" y="1081300"/>
            <a:ext cx="2846232" cy="528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7"/>
              </a:lnSpc>
            </a:pP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이미지</a:t>
            </a:r>
            <a:r>
              <a:rPr lang="en-US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불러오기</a:t>
            </a:r>
            <a:endParaRPr lang="en-US" sz="2990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7446252" y="1167314"/>
            <a:ext cx="2624382" cy="528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7"/>
              </a:lnSpc>
            </a:pPr>
            <a:r>
              <a:rPr lang="en-US" sz="299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배경제거 하기</a:t>
            </a:r>
          </a:p>
        </p:txBody>
      </p:sp>
      <p:sp>
        <p:nvSpPr>
          <p:cNvPr id="25" name="Freeform 25"/>
          <p:cNvSpPr/>
          <p:nvPr/>
        </p:nvSpPr>
        <p:spPr>
          <a:xfrm>
            <a:off x="12493151" y="1932105"/>
            <a:ext cx="866647" cy="866647"/>
          </a:xfrm>
          <a:custGeom>
            <a:avLst/>
            <a:gdLst/>
            <a:ahLst/>
            <a:cxnLst/>
            <a:rect l="l" t="t" r="r" b="b"/>
            <a:pathLst>
              <a:path w="866647" h="866647">
                <a:moveTo>
                  <a:pt x="0" y="0"/>
                </a:moveTo>
                <a:lnTo>
                  <a:pt x="866647" y="0"/>
                </a:lnTo>
                <a:lnTo>
                  <a:pt x="866647" y="866647"/>
                </a:lnTo>
                <a:lnTo>
                  <a:pt x="0" y="86664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52F90856-823E-0B92-59C1-DEE0B36A3E2A}"/>
              </a:ext>
            </a:extLst>
          </p:cNvPr>
          <p:cNvGrpSpPr/>
          <p:nvPr/>
        </p:nvGrpSpPr>
        <p:grpSpPr>
          <a:xfrm>
            <a:off x="673299" y="406878"/>
            <a:ext cx="7076307" cy="704705"/>
            <a:chOff x="673299" y="406878"/>
            <a:chExt cx="7076307" cy="704705"/>
          </a:xfrm>
        </p:grpSpPr>
        <p:sp>
          <p:nvSpPr>
            <p:cNvPr id="26" name="사각형: 둥근 모서리 25">
              <a:extLst>
                <a:ext uri="{FF2B5EF4-FFF2-40B4-BE49-F238E27FC236}">
                  <a16:creationId xmlns:a16="http://schemas.microsoft.com/office/drawing/2014/main" id="{B8DC2538-52A2-F66B-3A5D-E13C9045F84F}"/>
                </a:ext>
              </a:extLst>
            </p:cNvPr>
            <p:cNvSpPr/>
            <p:nvPr/>
          </p:nvSpPr>
          <p:spPr>
            <a:xfrm>
              <a:off x="692349" y="465175"/>
              <a:ext cx="7057257" cy="612664"/>
            </a:xfrm>
            <a:prstGeom prst="roundRect">
              <a:avLst/>
            </a:prstGeom>
            <a:solidFill>
              <a:srgbClr val="F3F8D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673299" y="406878"/>
              <a:ext cx="7057257" cy="7047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04"/>
                </a:lnSpc>
              </a:pP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3.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애니메이션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활용법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1: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명화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재구성</a:t>
              </a:r>
              <a:endParaRPr lang="en-US" sz="364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grpSp>
        <p:nvGrpSpPr>
          <p:cNvPr id="28" name="Group 26">
            <a:extLst>
              <a:ext uri="{FF2B5EF4-FFF2-40B4-BE49-F238E27FC236}">
                <a16:creationId xmlns:a16="http://schemas.microsoft.com/office/drawing/2014/main" id="{7CDF8674-4FEF-85D3-E6EF-5A6B3A3DF765}"/>
              </a:ext>
            </a:extLst>
          </p:cNvPr>
          <p:cNvGrpSpPr/>
          <p:nvPr/>
        </p:nvGrpSpPr>
        <p:grpSpPr>
          <a:xfrm>
            <a:off x="7291682" y="1856445"/>
            <a:ext cx="4825953" cy="2937274"/>
            <a:chOff x="0" y="0"/>
            <a:chExt cx="6434604" cy="3916366"/>
          </a:xfrm>
        </p:grpSpPr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id="{D5288128-9DEB-83C7-5B84-6BF4DC4E8352}"/>
                </a:ext>
              </a:extLst>
            </p:cNvPr>
            <p:cNvSpPr/>
            <p:nvPr/>
          </p:nvSpPr>
          <p:spPr>
            <a:xfrm>
              <a:off x="0" y="0"/>
              <a:ext cx="6434604" cy="3916366"/>
            </a:xfrm>
            <a:custGeom>
              <a:avLst/>
              <a:gdLst/>
              <a:ahLst/>
              <a:cxnLst/>
              <a:rect l="l" t="t" r="r" b="b"/>
              <a:pathLst>
                <a:path w="6434604" h="3916366">
                  <a:moveTo>
                    <a:pt x="0" y="0"/>
                  </a:moveTo>
                  <a:lnTo>
                    <a:pt x="6434604" y="0"/>
                  </a:lnTo>
                  <a:lnTo>
                    <a:pt x="6434604" y="3916366"/>
                  </a:lnTo>
                  <a:lnTo>
                    <a:pt x="0" y="39163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/>
              <a:stretch>
                <a:fillRect t="-14174"/>
              </a:stretch>
            </a:blipFill>
            <a:ln w="38100" cap="rnd">
              <a:solidFill>
                <a:srgbClr val="DDEC9B"/>
              </a:solidFill>
              <a:prstDash val="solid"/>
              <a:round/>
            </a:ln>
          </p:spPr>
          <p:txBody>
            <a:bodyPr/>
            <a:lstStyle/>
            <a:p>
              <a:endParaRPr lang="ko-KR" altLang="en-US"/>
            </a:p>
          </p:txBody>
        </p:sp>
        <p:grpSp>
          <p:nvGrpSpPr>
            <p:cNvPr id="30" name="Group 28">
              <a:extLst>
                <a:ext uri="{FF2B5EF4-FFF2-40B4-BE49-F238E27FC236}">
                  <a16:creationId xmlns:a16="http://schemas.microsoft.com/office/drawing/2014/main" id="{8DE62F1E-F6CA-D732-D075-AEA1BFF6D10E}"/>
                </a:ext>
              </a:extLst>
            </p:cNvPr>
            <p:cNvGrpSpPr/>
            <p:nvPr/>
          </p:nvGrpSpPr>
          <p:grpSpPr>
            <a:xfrm>
              <a:off x="2391072" y="865895"/>
              <a:ext cx="1689314" cy="1666277"/>
              <a:chOff x="0" y="0"/>
              <a:chExt cx="389870" cy="384554"/>
            </a:xfrm>
          </p:grpSpPr>
          <p:sp>
            <p:nvSpPr>
              <p:cNvPr id="31" name="Freeform 29">
                <a:extLst>
                  <a:ext uri="{FF2B5EF4-FFF2-40B4-BE49-F238E27FC236}">
                    <a16:creationId xmlns:a16="http://schemas.microsoft.com/office/drawing/2014/main" id="{702C27A4-CE65-0F50-F4D0-88E172CEC1E0}"/>
                  </a:ext>
                </a:extLst>
              </p:cNvPr>
              <p:cNvSpPr/>
              <p:nvPr/>
            </p:nvSpPr>
            <p:spPr>
              <a:xfrm>
                <a:off x="0" y="0"/>
                <a:ext cx="389870" cy="384554"/>
              </a:xfrm>
              <a:custGeom>
                <a:avLst/>
                <a:gdLst/>
                <a:ahLst/>
                <a:cxnLst/>
                <a:rect l="l" t="t" r="r" b="b"/>
                <a:pathLst>
                  <a:path w="389870" h="384554">
                    <a:moveTo>
                      <a:pt x="0" y="0"/>
                    </a:moveTo>
                    <a:lnTo>
                      <a:pt x="389870" y="0"/>
                    </a:lnTo>
                    <a:lnTo>
                      <a:pt x="389870" y="384554"/>
                    </a:lnTo>
                    <a:lnTo>
                      <a:pt x="0" y="384554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0" cap="sq">
                <a:solidFill>
                  <a:srgbClr val="FF5000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32" name="TextBox 30">
                <a:extLst>
                  <a:ext uri="{FF2B5EF4-FFF2-40B4-BE49-F238E27FC236}">
                    <a16:creationId xmlns:a16="http://schemas.microsoft.com/office/drawing/2014/main" id="{D910F317-20A2-364C-2410-2ECDF420A58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389870" cy="432179"/>
              </a:xfrm>
              <a:prstGeom prst="rect">
                <a:avLst/>
              </a:prstGeom>
            </p:spPr>
            <p:txBody>
              <a:bodyPr lIns="43480" tIns="43480" rIns="43480" bIns="43480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/>
              </a:p>
            </p:txBody>
          </p:sp>
        </p:grpSp>
      </p:grpSp>
      <p:sp>
        <p:nvSpPr>
          <p:cNvPr id="18" name="Freeform 18"/>
          <p:cNvSpPr/>
          <p:nvPr/>
        </p:nvSpPr>
        <p:spPr>
          <a:xfrm>
            <a:off x="6592924" y="1163564"/>
            <a:ext cx="891672" cy="891672"/>
          </a:xfrm>
          <a:custGeom>
            <a:avLst/>
            <a:gdLst/>
            <a:ahLst/>
            <a:cxnLst/>
            <a:rect l="l" t="t" r="r" b="b"/>
            <a:pathLst>
              <a:path w="891672" h="891672">
                <a:moveTo>
                  <a:pt x="0" y="0"/>
                </a:moveTo>
                <a:lnTo>
                  <a:pt x="891672" y="0"/>
                </a:lnTo>
                <a:lnTo>
                  <a:pt x="891672" y="891672"/>
                </a:lnTo>
                <a:lnTo>
                  <a:pt x="0" y="89167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34" name="Group 27">
            <a:extLst>
              <a:ext uri="{FF2B5EF4-FFF2-40B4-BE49-F238E27FC236}">
                <a16:creationId xmlns:a16="http://schemas.microsoft.com/office/drawing/2014/main" id="{8D0B5CAE-57F6-F02D-3F12-42B01FACFB77}"/>
              </a:ext>
            </a:extLst>
          </p:cNvPr>
          <p:cNvGrpSpPr/>
          <p:nvPr/>
        </p:nvGrpSpPr>
        <p:grpSpPr>
          <a:xfrm>
            <a:off x="4788223" y="4142959"/>
            <a:ext cx="475585" cy="475585"/>
            <a:chOff x="0" y="0"/>
            <a:chExt cx="812800" cy="812800"/>
          </a:xfrm>
        </p:grpSpPr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7BA04781-DCE8-82FB-54DF-2D397168349C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04775" cap="sq">
              <a:solidFill>
                <a:srgbClr val="FCBDF8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6" name="TextBox 29">
              <a:extLst>
                <a:ext uri="{FF2B5EF4-FFF2-40B4-BE49-F238E27FC236}">
                  <a16:creationId xmlns:a16="http://schemas.microsoft.com/office/drawing/2014/main" id="{11EF5C43-2B9B-4C3F-3819-964457F9B06B}"/>
                </a:ext>
              </a:extLst>
            </p:cNvPr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7" name="Group 27">
            <a:extLst>
              <a:ext uri="{FF2B5EF4-FFF2-40B4-BE49-F238E27FC236}">
                <a16:creationId xmlns:a16="http://schemas.microsoft.com/office/drawing/2014/main" id="{2B88EA36-0A25-BC80-232B-1D551BF0EEC1}"/>
              </a:ext>
            </a:extLst>
          </p:cNvPr>
          <p:cNvGrpSpPr/>
          <p:nvPr/>
        </p:nvGrpSpPr>
        <p:grpSpPr>
          <a:xfrm>
            <a:off x="3653169" y="3735212"/>
            <a:ext cx="475585" cy="475585"/>
            <a:chOff x="0" y="0"/>
            <a:chExt cx="812800" cy="812800"/>
          </a:xfrm>
        </p:grpSpPr>
        <p:sp>
          <p:nvSpPr>
            <p:cNvPr id="38" name="Freeform 28">
              <a:extLst>
                <a:ext uri="{FF2B5EF4-FFF2-40B4-BE49-F238E27FC236}">
                  <a16:creationId xmlns:a16="http://schemas.microsoft.com/office/drawing/2014/main" id="{609E6C0F-D66D-A990-01AF-DFCD6F06A7F3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04775" cap="sq">
              <a:solidFill>
                <a:srgbClr val="FCBDF8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" name="TextBox 29">
              <a:extLst>
                <a:ext uri="{FF2B5EF4-FFF2-40B4-BE49-F238E27FC236}">
                  <a16:creationId xmlns:a16="http://schemas.microsoft.com/office/drawing/2014/main" id="{E1BD2ADE-9E8A-6C99-DDE4-C18B6F53D156}"/>
                </a:ext>
              </a:extLst>
            </p:cNvPr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4621" y="260649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6185706" y="2755444"/>
            <a:ext cx="5916587" cy="5429575"/>
          </a:xfrm>
          <a:custGeom>
            <a:avLst/>
            <a:gdLst/>
            <a:ahLst/>
            <a:cxnLst/>
            <a:rect l="l" t="t" r="r" b="b"/>
            <a:pathLst>
              <a:path w="5916587" h="5429575">
                <a:moveTo>
                  <a:pt x="0" y="0"/>
                </a:moveTo>
                <a:lnTo>
                  <a:pt x="5916587" y="0"/>
                </a:lnTo>
                <a:lnTo>
                  <a:pt x="5916587" y="5429575"/>
                </a:lnTo>
                <a:lnTo>
                  <a:pt x="0" y="54295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b="-19135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8"/>
          <p:cNvSpPr/>
          <p:nvPr/>
        </p:nvSpPr>
        <p:spPr>
          <a:xfrm>
            <a:off x="649169" y="2755445"/>
            <a:ext cx="5303241" cy="5429575"/>
          </a:xfrm>
          <a:custGeom>
            <a:avLst/>
            <a:gdLst/>
            <a:ahLst/>
            <a:cxnLst/>
            <a:rect l="l" t="t" r="r" b="b"/>
            <a:pathLst>
              <a:path w="5303241" h="5429575">
                <a:moveTo>
                  <a:pt x="0" y="0"/>
                </a:moveTo>
                <a:lnTo>
                  <a:pt x="5303241" y="0"/>
                </a:lnTo>
                <a:lnTo>
                  <a:pt x="5303241" y="5429575"/>
                </a:lnTo>
                <a:lnTo>
                  <a:pt x="0" y="542957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b="-660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9"/>
          <p:cNvSpPr/>
          <p:nvPr/>
        </p:nvSpPr>
        <p:spPr>
          <a:xfrm>
            <a:off x="12295606" y="2755444"/>
            <a:ext cx="5410630" cy="5527782"/>
          </a:xfrm>
          <a:custGeom>
            <a:avLst/>
            <a:gdLst/>
            <a:ahLst/>
            <a:cxnLst/>
            <a:rect l="l" t="t" r="r" b="b"/>
            <a:pathLst>
              <a:path w="5410630" h="5527782">
                <a:moveTo>
                  <a:pt x="0" y="0"/>
                </a:moveTo>
                <a:lnTo>
                  <a:pt x="5410630" y="0"/>
                </a:lnTo>
                <a:lnTo>
                  <a:pt x="5410630" y="5527782"/>
                </a:lnTo>
                <a:lnTo>
                  <a:pt x="0" y="552778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b="-7250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10"/>
          <p:cNvSpPr/>
          <p:nvPr/>
        </p:nvSpPr>
        <p:spPr>
          <a:xfrm>
            <a:off x="889557" y="8243069"/>
            <a:ext cx="995542" cy="562934"/>
          </a:xfrm>
          <a:custGeom>
            <a:avLst/>
            <a:gdLst/>
            <a:ahLst/>
            <a:cxnLst/>
            <a:rect l="l" t="t" r="r" b="b"/>
            <a:pathLst>
              <a:path w="995542" h="562934">
                <a:moveTo>
                  <a:pt x="0" y="0"/>
                </a:moveTo>
                <a:lnTo>
                  <a:pt x="995542" y="0"/>
                </a:lnTo>
                <a:lnTo>
                  <a:pt x="995542" y="562934"/>
                </a:lnTo>
                <a:lnTo>
                  <a:pt x="0" y="56293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2" name="Freeform 12"/>
          <p:cNvSpPr/>
          <p:nvPr/>
        </p:nvSpPr>
        <p:spPr>
          <a:xfrm>
            <a:off x="564515" y="1264651"/>
            <a:ext cx="756601" cy="756601"/>
          </a:xfrm>
          <a:custGeom>
            <a:avLst/>
            <a:gdLst/>
            <a:ahLst/>
            <a:cxnLst/>
            <a:rect l="l" t="t" r="r" b="b"/>
            <a:pathLst>
              <a:path w="756601" h="756601">
                <a:moveTo>
                  <a:pt x="0" y="0"/>
                </a:moveTo>
                <a:lnTo>
                  <a:pt x="756601" y="0"/>
                </a:lnTo>
                <a:lnTo>
                  <a:pt x="756601" y="756601"/>
                </a:lnTo>
                <a:lnTo>
                  <a:pt x="0" y="75660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3" name="Freeform 13"/>
          <p:cNvSpPr/>
          <p:nvPr/>
        </p:nvSpPr>
        <p:spPr>
          <a:xfrm>
            <a:off x="5775356" y="6030296"/>
            <a:ext cx="708216" cy="780403"/>
          </a:xfrm>
          <a:custGeom>
            <a:avLst/>
            <a:gdLst/>
            <a:ahLst/>
            <a:cxnLst/>
            <a:rect l="l" t="t" r="r" b="b"/>
            <a:pathLst>
              <a:path w="708216" h="780403">
                <a:moveTo>
                  <a:pt x="0" y="0"/>
                </a:moveTo>
                <a:lnTo>
                  <a:pt x="708216" y="0"/>
                </a:lnTo>
                <a:lnTo>
                  <a:pt x="708216" y="780403"/>
                </a:lnTo>
                <a:lnTo>
                  <a:pt x="0" y="78040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4" name="TextBox 14"/>
          <p:cNvSpPr txBox="1"/>
          <p:nvPr/>
        </p:nvSpPr>
        <p:spPr>
          <a:xfrm>
            <a:off x="6348876" y="1426710"/>
            <a:ext cx="8840977" cy="4742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65"/>
              </a:lnSpc>
            </a:pPr>
            <a:r>
              <a:rPr lang="en-US" sz="276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: 수정할 때, 배경이 지워지지 않도록 레이어를 추가합니다.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07215" y="1337815"/>
            <a:ext cx="5868857" cy="6139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08"/>
              </a:lnSpc>
            </a:pPr>
            <a:r>
              <a:rPr lang="en-US" sz="3577">
                <a:solidFill>
                  <a:srgbClr val="6C3B18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배경용</a:t>
            </a:r>
            <a:r>
              <a:rPr lang="en-US" sz="3577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명화 </a:t>
            </a:r>
            <a:r>
              <a:rPr lang="en-US" sz="3577">
                <a:solidFill>
                  <a:srgbClr val="6C3B18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레이어</a:t>
            </a:r>
            <a:r>
              <a:rPr lang="en-US" sz="3577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추가하기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690868" y="8876750"/>
            <a:ext cx="4906262" cy="495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7"/>
              </a:lnSpc>
            </a:pPr>
            <a:r>
              <a:rPr lang="en-US" sz="2990" dirty="0" err="1">
                <a:solidFill>
                  <a:schemeClr val="accent3">
                    <a:lumMod val="50000"/>
                  </a:schemeClr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스포이드</a:t>
            </a:r>
            <a:r>
              <a:rPr lang="en-US" sz="2990" dirty="0">
                <a:solidFill>
                  <a:schemeClr val="accent3">
                    <a:lumMod val="50000"/>
                  </a:schemeClr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기능으로</a:t>
            </a:r>
            <a:r>
              <a:rPr lang="en-US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인물</a:t>
            </a:r>
            <a:r>
              <a:rPr lang="en-US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지우기</a:t>
            </a:r>
            <a:endParaRPr lang="en-US" sz="2990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031927" y="8274718"/>
            <a:ext cx="4906262" cy="1573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87"/>
              </a:lnSpc>
            </a:pPr>
            <a:r>
              <a:rPr lang="ko-KR" altLang="en-US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배경 제거 한</a:t>
            </a:r>
            <a:endParaRPr lang="en-US" altLang="ko-KR" sz="2990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  <a:p>
            <a:pPr algn="ctr">
              <a:lnSpc>
                <a:spcPts val="4187"/>
              </a:lnSpc>
            </a:pP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인물</a:t>
            </a:r>
            <a:r>
              <a:rPr lang="en-US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레이어</a:t>
            </a:r>
            <a:r>
              <a:rPr lang="en-US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90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숨기기</a:t>
            </a:r>
            <a:endParaRPr lang="en-US" sz="2990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  <a:p>
            <a:pPr algn="ctr">
              <a:lnSpc>
                <a:spcPts val="4187"/>
              </a:lnSpc>
            </a:pPr>
            <a:endParaRPr lang="en-US" sz="2990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138164" y="8243069"/>
            <a:ext cx="4011670" cy="4959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87"/>
              </a:lnSpc>
            </a:pPr>
            <a:r>
              <a:rPr lang="ko-KR" altLang="en-US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명화 레이어 다시 생성 후</a:t>
            </a:r>
            <a:r>
              <a:rPr lang="en-US" altLang="ko-KR" sz="2990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,</a:t>
            </a:r>
            <a:endParaRPr lang="en-US" sz="2990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20" name="Freeform 20"/>
          <p:cNvSpPr/>
          <p:nvPr/>
        </p:nvSpPr>
        <p:spPr>
          <a:xfrm>
            <a:off x="11691943" y="6030296"/>
            <a:ext cx="708216" cy="780403"/>
          </a:xfrm>
          <a:custGeom>
            <a:avLst/>
            <a:gdLst/>
            <a:ahLst/>
            <a:cxnLst/>
            <a:rect l="l" t="t" r="r" b="b"/>
            <a:pathLst>
              <a:path w="708216" h="780403">
                <a:moveTo>
                  <a:pt x="0" y="0"/>
                </a:moveTo>
                <a:lnTo>
                  <a:pt x="708216" y="0"/>
                </a:lnTo>
                <a:lnTo>
                  <a:pt x="708216" y="780403"/>
                </a:lnTo>
                <a:lnTo>
                  <a:pt x="0" y="78040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6511D13-5F6A-DAB2-C130-295A97F37E38}"/>
              </a:ext>
            </a:extLst>
          </p:cNvPr>
          <p:cNvGrpSpPr/>
          <p:nvPr/>
        </p:nvGrpSpPr>
        <p:grpSpPr>
          <a:xfrm>
            <a:off x="673299" y="406878"/>
            <a:ext cx="7076307" cy="704705"/>
            <a:chOff x="673299" y="406878"/>
            <a:chExt cx="7076307" cy="704705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6ECB7875-1FEA-0148-BF7F-7E9990E7B7CD}"/>
                </a:ext>
              </a:extLst>
            </p:cNvPr>
            <p:cNvSpPr/>
            <p:nvPr/>
          </p:nvSpPr>
          <p:spPr>
            <a:xfrm>
              <a:off x="692349" y="465175"/>
              <a:ext cx="7057257" cy="612664"/>
            </a:xfrm>
            <a:prstGeom prst="roundRect">
              <a:avLst/>
            </a:prstGeom>
            <a:solidFill>
              <a:srgbClr val="F3F8D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TextBox 4">
              <a:extLst>
                <a:ext uri="{FF2B5EF4-FFF2-40B4-BE49-F238E27FC236}">
                  <a16:creationId xmlns:a16="http://schemas.microsoft.com/office/drawing/2014/main" id="{7CADA5C7-6A09-A6C3-F9DB-B297CA2F4BDD}"/>
                </a:ext>
              </a:extLst>
            </p:cNvPr>
            <p:cNvSpPr txBox="1"/>
            <p:nvPr/>
          </p:nvSpPr>
          <p:spPr>
            <a:xfrm>
              <a:off x="673299" y="406878"/>
              <a:ext cx="7057257" cy="7047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04"/>
                </a:lnSpc>
              </a:pP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3.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애니메이션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활용법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1: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명화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재구성</a:t>
              </a:r>
              <a:endParaRPr lang="en-US" sz="364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3" name="Group 3"/>
          <p:cNvGrpSpPr/>
          <p:nvPr/>
        </p:nvGrpSpPr>
        <p:grpSpPr>
          <a:xfrm>
            <a:off x="6969277" y="2403861"/>
            <a:ext cx="10441678" cy="2715934"/>
            <a:chOff x="0" y="0"/>
            <a:chExt cx="13922238" cy="3621246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5"/>
            <a:srcRect t="1350" b="1350"/>
            <a:stretch>
              <a:fillRect/>
            </a:stretch>
          </p:blipFill>
          <p:spPr>
            <a:xfrm>
              <a:off x="0" y="0"/>
              <a:ext cx="3385309" cy="3621246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6"/>
            <a:srcRect t="1350" b="1350"/>
            <a:stretch>
              <a:fillRect/>
            </a:stretch>
          </p:blipFill>
          <p:spPr>
            <a:xfrm>
              <a:off x="3512309" y="0"/>
              <a:ext cx="3385309" cy="3621246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7"/>
            <a:srcRect t="1085" b="1085"/>
            <a:stretch>
              <a:fillRect/>
            </a:stretch>
          </p:blipFill>
          <p:spPr>
            <a:xfrm>
              <a:off x="7024619" y="0"/>
              <a:ext cx="3385309" cy="3621246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8"/>
            <a:srcRect t="1183" b="1183"/>
            <a:stretch>
              <a:fillRect/>
            </a:stretch>
          </p:blipFill>
          <p:spPr>
            <a:xfrm>
              <a:off x="10536928" y="0"/>
              <a:ext cx="3385309" cy="3621246"/>
            </a:xfrm>
            <a:prstGeom prst="rect">
              <a:avLst/>
            </a:prstGeom>
          </p:spPr>
        </p:pic>
      </p:grpSp>
      <p:sp>
        <p:nvSpPr>
          <p:cNvPr id="8" name="Freeform 8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9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10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1" name="Freeform 11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5455"/>
                </p14:media>
              </p:ext>
            </p:extLst>
          </p:nvPr>
        </p:nvPicPr>
        <p:blipFill>
          <a:blip r:embed="rId13"/>
          <a:srcRect/>
          <a:stretch>
            <a:fillRect/>
          </a:stretch>
        </p:blipFill>
        <p:spPr>
          <a:xfrm>
            <a:off x="673299" y="2484291"/>
            <a:ext cx="6080874" cy="6080874"/>
          </a:xfrm>
          <a:prstGeom prst="rect">
            <a:avLst/>
          </a:prstGeom>
          <a:ln w="28575" cap="rnd">
            <a:solidFill>
              <a:srgbClr val="FFA77F"/>
            </a:solidFill>
            <a:prstDash val="solid"/>
          </a:ln>
        </p:spPr>
      </p:pic>
      <p:sp>
        <p:nvSpPr>
          <p:cNvPr id="18" name="Freeform 18"/>
          <p:cNvSpPr/>
          <p:nvPr/>
        </p:nvSpPr>
        <p:spPr>
          <a:xfrm>
            <a:off x="305105" y="1052932"/>
            <a:ext cx="774489" cy="1212779"/>
          </a:xfrm>
          <a:custGeom>
            <a:avLst/>
            <a:gdLst/>
            <a:ahLst/>
            <a:cxnLst/>
            <a:rect l="l" t="t" r="r" b="b"/>
            <a:pathLst>
              <a:path w="774489" h="1212779">
                <a:moveTo>
                  <a:pt x="0" y="0"/>
                </a:moveTo>
                <a:lnTo>
                  <a:pt x="774489" y="0"/>
                </a:lnTo>
                <a:lnTo>
                  <a:pt x="774489" y="1212779"/>
                </a:lnTo>
                <a:lnTo>
                  <a:pt x="0" y="121277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20" name="TextBox 20"/>
          <p:cNvSpPr txBox="1"/>
          <p:nvPr/>
        </p:nvSpPr>
        <p:spPr>
          <a:xfrm>
            <a:off x="692349" y="1564368"/>
            <a:ext cx="7057257" cy="63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38"/>
              </a:lnSpc>
            </a:pPr>
            <a:r>
              <a:rPr lang="en-US" sz="367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“선생님, 저는 로봇 그리고 싶어요!”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663509" y="1564368"/>
            <a:ext cx="6511081" cy="591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40"/>
              </a:lnSpc>
            </a:pPr>
            <a:r>
              <a:rPr lang="en-US" sz="3386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“그냥(배경 없이) 그리고 싶어요.”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144000" y="5448528"/>
            <a:ext cx="6511081" cy="591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40"/>
              </a:lnSpc>
            </a:pPr>
            <a:r>
              <a:rPr lang="en-US" sz="3386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“배경 있었으면 좋겠어요.”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985148" y="8837729"/>
            <a:ext cx="13356721" cy="11808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40"/>
              </a:lnSpc>
            </a:pPr>
            <a:r>
              <a:rPr lang="en-US" sz="3386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장면 복제하는 방법을 알려주어 스스로 장면을 추가할 수 있지만,</a:t>
            </a:r>
          </a:p>
          <a:p>
            <a:pPr algn="ctr">
              <a:lnSpc>
                <a:spcPts val="4740"/>
              </a:lnSpc>
            </a:pPr>
            <a:r>
              <a:rPr lang="en-US" sz="3386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여러 장면을 만들기 위해 교사 지원이 필요합니다.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432525" y="471678"/>
            <a:ext cx="4797266" cy="512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</a:pPr>
            <a:r>
              <a:rPr lang="en-US" sz="292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4세 유아 실제 놀이 활용 예시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94F0326F-7108-6559-2B0B-FA7C819D132D}"/>
              </a:ext>
            </a:extLst>
          </p:cNvPr>
          <p:cNvGrpSpPr/>
          <p:nvPr/>
        </p:nvGrpSpPr>
        <p:grpSpPr>
          <a:xfrm>
            <a:off x="673299" y="406878"/>
            <a:ext cx="7076307" cy="704705"/>
            <a:chOff x="673299" y="406878"/>
            <a:chExt cx="7076307" cy="704705"/>
          </a:xfrm>
        </p:grpSpPr>
        <p:sp>
          <p:nvSpPr>
            <p:cNvPr id="26" name="사각형: 둥근 모서리 25">
              <a:extLst>
                <a:ext uri="{FF2B5EF4-FFF2-40B4-BE49-F238E27FC236}">
                  <a16:creationId xmlns:a16="http://schemas.microsoft.com/office/drawing/2014/main" id="{DF3D6011-7C6A-4EBB-26A9-92223A623BD0}"/>
                </a:ext>
              </a:extLst>
            </p:cNvPr>
            <p:cNvSpPr/>
            <p:nvPr/>
          </p:nvSpPr>
          <p:spPr>
            <a:xfrm>
              <a:off x="692349" y="465175"/>
              <a:ext cx="7057257" cy="612664"/>
            </a:xfrm>
            <a:prstGeom prst="roundRect">
              <a:avLst/>
            </a:prstGeom>
            <a:solidFill>
              <a:srgbClr val="F3F8D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4">
              <a:extLst>
                <a:ext uri="{FF2B5EF4-FFF2-40B4-BE49-F238E27FC236}">
                  <a16:creationId xmlns:a16="http://schemas.microsoft.com/office/drawing/2014/main" id="{48E03070-77E9-5C7C-0BDC-9DA891BE8B0F}"/>
                </a:ext>
              </a:extLst>
            </p:cNvPr>
            <p:cNvSpPr txBox="1"/>
            <p:nvPr/>
          </p:nvSpPr>
          <p:spPr>
            <a:xfrm>
              <a:off x="673299" y="406878"/>
              <a:ext cx="7057257" cy="7047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04"/>
                </a:lnSpc>
              </a:pP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3.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애니메이션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활용법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1: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명화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재구성</a:t>
              </a:r>
              <a:endParaRPr lang="en-US" sz="364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pic>
        <p:nvPicPr>
          <p:cNvPr id="29" name="그림 28">
            <a:extLst>
              <a:ext uri="{FF2B5EF4-FFF2-40B4-BE49-F238E27FC236}">
                <a16:creationId xmlns:a16="http://schemas.microsoft.com/office/drawing/2014/main" id="{EB677994-E6C0-F59A-B414-8D5A5489249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05503" y="6004583"/>
            <a:ext cx="10458450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7" name="Group 7"/>
          <p:cNvGrpSpPr/>
          <p:nvPr/>
        </p:nvGrpSpPr>
        <p:grpSpPr>
          <a:xfrm>
            <a:off x="6817622" y="2947808"/>
            <a:ext cx="10441678" cy="2715934"/>
            <a:chOff x="0" y="0"/>
            <a:chExt cx="13922238" cy="3621246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9"/>
            <a:srcRect t="696" b="696"/>
            <a:stretch>
              <a:fillRect/>
            </a:stretch>
          </p:blipFill>
          <p:spPr>
            <a:xfrm>
              <a:off x="0" y="0"/>
              <a:ext cx="3385309" cy="3621246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0"/>
            <a:srcRect t="988" b="988"/>
            <a:stretch>
              <a:fillRect/>
            </a:stretch>
          </p:blipFill>
          <p:spPr>
            <a:xfrm>
              <a:off x="3512309" y="0"/>
              <a:ext cx="3385309" cy="3621246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11"/>
            <a:srcRect t="988" b="988"/>
            <a:stretch>
              <a:fillRect/>
            </a:stretch>
          </p:blipFill>
          <p:spPr>
            <a:xfrm>
              <a:off x="7024619" y="0"/>
              <a:ext cx="3385309" cy="3621246"/>
            </a:xfrm>
            <a:prstGeom prst="rect">
              <a:avLst/>
            </a:prstGeom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12"/>
            <a:srcRect t="599" b="599"/>
            <a:stretch>
              <a:fillRect/>
            </a:stretch>
          </p:blipFill>
          <p:spPr>
            <a:xfrm>
              <a:off x="10536928" y="0"/>
              <a:ext cx="3385309" cy="3621246"/>
            </a:xfrm>
            <a:prstGeom prst="rect">
              <a:avLst/>
            </a:prstGeom>
          </p:spPr>
        </p:pic>
      </p:grpSp>
      <p:grpSp>
        <p:nvGrpSpPr>
          <p:cNvPr id="12" name="Group 12"/>
          <p:cNvGrpSpPr/>
          <p:nvPr/>
        </p:nvGrpSpPr>
        <p:grpSpPr>
          <a:xfrm>
            <a:off x="6817622" y="5834895"/>
            <a:ext cx="10441678" cy="2715934"/>
            <a:chOff x="0" y="0"/>
            <a:chExt cx="13922238" cy="3621246"/>
          </a:xfrm>
        </p:grpSpPr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3"/>
            <a:srcRect t="2155" b="2155"/>
            <a:stretch>
              <a:fillRect/>
            </a:stretch>
          </p:blipFill>
          <p:spPr>
            <a:xfrm>
              <a:off x="0" y="0"/>
              <a:ext cx="3385309" cy="3621246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4"/>
            <a:srcRect t="1766" b="1766"/>
            <a:stretch>
              <a:fillRect/>
            </a:stretch>
          </p:blipFill>
          <p:spPr>
            <a:xfrm>
              <a:off x="3512309" y="0"/>
              <a:ext cx="3385309" cy="3621246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/>
            <a:srcRect t="1474" b="1474"/>
            <a:stretch>
              <a:fillRect/>
            </a:stretch>
          </p:blipFill>
          <p:spPr>
            <a:xfrm>
              <a:off x="7024619" y="0"/>
              <a:ext cx="3385309" cy="3621246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6"/>
            <a:srcRect t="1415" b="1415"/>
            <a:stretch>
              <a:fillRect/>
            </a:stretch>
          </p:blipFill>
          <p:spPr>
            <a:xfrm>
              <a:off x="10536928" y="0"/>
              <a:ext cx="3385309" cy="3621246"/>
            </a:xfrm>
            <a:prstGeom prst="rect">
              <a:avLst/>
            </a:prstGeom>
          </p:spPr>
        </p:pic>
      </p:grpSp>
      <p:pic>
        <p:nvPicPr>
          <p:cNvPr id="17" name="Picture 1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300" end="0.002"/>
                </p14:media>
              </p:ext>
            </p:extLst>
          </p:nvPr>
        </p:nvPicPr>
        <p:blipFill>
          <a:blip r:embed="rId17"/>
          <a:srcRect/>
          <a:stretch>
            <a:fillRect/>
          </a:stretch>
        </p:blipFill>
        <p:spPr>
          <a:xfrm>
            <a:off x="435603" y="2861490"/>
            <a:ext cx="5946811" cy="5946811"/>
          </a:xfrm>
          <a:prstGeom prst="rect">
            <a:avLst/>
          </a:prstGeom>
          <a:ln w="38100" cap="rnd">
            <a:solidFill>
              <a:srgbClr val="FFA77F"/>
            </a:solidFill>
            <a:prstDash val="solid"/>
          </a:ln>
        </p:spPr>
      </p:pic>
      <p:sp>
        <p:nvSpPr>
          <p:cNvPr id="18" name="Freeform 18"/>
          <p:cNvSpPr/>
          <p:nvPr/>
        </p:nvSpPr>
        <p:spPr>
          <a:xfrm rot="-507841">
            <a:off x="215857" y="1759538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6" y="0"/>
                </a:lnTo>
                <a:lnTo>
                  <a:pt x="1625686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9" name="TextBox 19"/>
          <p:cNvSpPr txBox="1"/>
          <p:nvPr/>
        </p:nvSpPr>
        <p:spPr>
          <a:xfrm>
            <a:off x="1790892" y="1559140"/>
            <a:ext cx="4053519" cy="12273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43"/>
              </a:lnSpc>
            </a:pPr>
            <a:r>
              <a:rPr lang="en-US" sz="3459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“선생님, 저는 커지고 움직이게 할래요!”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495181" y="516659"/>
            <a:ext cx="4797266" cy="512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</a:pPr>
            <a:r>
              <a:rPr lang="en-US" sz="292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4세 유아 실제 놀이 활용 예시</a:t>
            </a:r>
          </a:p>
        </p:txBody>
      </p:sp>
      <p:sp>
        <p:nvSpPr>
          <p:cNvPr id="21" name="Freeform 21"/>
          <p:cNvSpPr/>
          <p:nvPr/>
        </p:nvSpPr>
        <p:spPr>
          <a:xfrm>
            <a:off x="6817622" y="1837293"/>
            <a:ext cx="1020672" cy="949174"/>
          </a:xfrm>
          <a:custGeom>
            <a:avLst/>
            <a:gdLst/>
            <a:ahLst/>
            <a:cxnLst/>
            <a:rect l="l" t="t" r="r" b="b"/>
            <a:pathLst>
              <a:path w="1020672" h="949174">
                <a:moveTo>
                  <a:pt x="0" y="0"/>
                </a:moveTo>
                <a:lnTo>
                  <a:pt x="1020672" y="0"/>
                </a:lnTo>
                <a:lnTo>
                  <a:pt x="1020672" y="949174"/>
                </a:lnTo>
                <a:lnTo>
                  <a:pt x="0" y="949174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t="-686826" r="-1882397" b="-533658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TextBox 22"/>
          <p:cNvSpPr txBox="1"/>
          <p:nvPr/>
        </p:nvSpPr>
        <p:spPr>
          <a:xfrm>
            <a:off x="7915371" y="2137772"/>
            <a:ext cx="8246180" cy="523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“특수”를 눌러 그림을 늘이거나, 휘어지도록 조작합니다.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83889B3A-B063-FBC6-04D3-1D974352C3D3}"/>
              </a:ext>
            </a:extLst>
          </p:cNvPr>
          <p:cNvGrpSpPr/>
          <p:nvPr/>
        </p:nvGrpSpPr>
        <p:grpSpPr>
          <a:xfrm>
            <a:off x="673299" y="406878"/>
            <a:ext cx="7076307" cy="704705"/>
            <a:chOff x="673299" y="406878"/>
            <a:chExt cx="7076307" cy="704705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E6A629E2-BD00-CBAA-6D71-AC1BBC64A731}"/>
                </a:ext>
              </a:extLst>
            </p:cNvPr>
            <p:cNvSpPr/>
            <p:nvPr/>
          </p:nvSpPr>
          <p:spPr>
            <a:xfrm>
              <a:off x="692349" y="465175"/>
              <a:ext cx="7057257" cy="612664"/>
            </a:xfrm>
            <a:prstGeom prst="roundRect">
              <a:avLst/>
            </a:prstGeom>
            <a:solidFill>
              <a:srgbClr val="F3F8D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TextBox 4">
              <a:extLst>
                <a:ext uri="{FF2B5EF4-FFF2-40B4-BE49-F238E27FC236}">
                  <a16:creationId xmlns:a16="http://schemas.microsoft.com/office/drawing/2014/main" id="{C01FD578-81D8-A311-D43E-7D92C8099C36}"/>
                </a:ext>
              </a:extLst>
            </p:cNvPr>
            <p:cNvSpPr txBox="1"/>
            <p:nvPr/>
          </p:nvSpPr>
          <p:spPr>
            <a:xfrm>
              <a:off x="673299" y="406878"/>
              <a:ext cx="7057257" cy="7047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04"/>
                </a:lnSpc>
              </a:pP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3.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애니메이션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활용법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1: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명화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재구성</a:t>
              </a:r>
              <a:endParaRPr lang="en-US" sz="364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3" name="Group 3"/>
          <p:cNvGrpSpPr/>
          <p:nvPr/>
        </p:nvGrpSpPr>
        <p:grpSpPr>
          <a:xfrm>
            <a:off x="6969277" y="2629276"/>
            <a:ext cx="10441678" cy="2715934"/>
            <a:chOff x="0" y="0"/>
            <a:chExt cx="13922238" cy="3621246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5"/>
            <a:srcRect t="1085" b="1085"/>
            <a:stretch>
              <a:fillRect/>
            </a:stretch>
          </p:blipFill>
          <p:spPr>
            <a:xfrm>
              <a:off x="0" y="0"/>
              <a:ext cx="3385309" cy="3621246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6"/>
            <a:srcRect t="1863" b="1863"/>
            <a:stretch>
              <a:fillRect/>
            </a:stretch>
          </p:blipFill>
          <p:spPr>
            <a:xfrm>
              <a:off x="3512309" y="0"/>
              <a:ext cx="3385309" cy="3621246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7"/>
            <a:srcRect t="891" b="891"/>
            <a:stretch>
              <a:fillRect/>
            </a:stretch>
          </p:blipFill>
          <p:spPr>
            <a:xfrm>
              <a:off x="7024619" y="0"/>
              <a:ext cx="3385309" cy="3621246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8"/>
            <a:srcRect t="2155" b="2155"/>
            <a:stretch>
              <a:fillRect/>
            </a:stretch>
          </p:blipFill>
          <p:spPr>
            <a:xfrm>
              <a:off x="10536928" y="0"/>
              <a:ext cx="3385309" cy="3621246"/>
            </a:xfrm>
            <a:prstGeom prst="rect">
              <a:avLst/>
            </a:prstGeom>
          </p:spPr>
        </p:pic>
      </p:grpSp>
      <p:sp>
        <p:nvSpPr>
          <p:cNvPr id="8" name="Freeform 8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9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10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pic>
        <p:nvPicPr>
          <p:cNvPr id="11" name="Picture 11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200" end="690"/>
                </p14:media>
              </p:ext>
            </p:extLst>
          </p:nvPr>
        </p:nvPicPr>
        <p:blipFill>
          <a:blip r:embed="rId12"/>
          <a:srcRect/>
          <a:stretch>
            <a:fillRect/>
          </a:stretch>
        </p:blipFill>
        <p:spPr>
          <a:xfrm>
            <a:off x="673299" y="2586556"/>
            <a:ext cx="6080874" cy="6080874"/>
          </a:xfrm>
          <a:prstGeom prst="rect">
            <a:avLst/>
          </a:prstGeom>
          <a:ln w="28575" cap="rnd">
            <a:solidFill>
              <a:srgbClr val="FFA77F"/>
            </a:solidFill>
            <a:prstDash val="solid"/>
          </a:ln>
        </p:spPr>
      </p:pic>
      <p:grpSp>
        <p:nvGrpSpPr>
          <p:cNvPr id="12" name="Group 12"/>
          <p:cNvGrpSpPr/>
          <p:nvPr/>
        </p:nvGrpSpPr>
        <p:grpSpPr>
          <a:xfrm>
            <a:off x="6969277" y="5564960"/>
            <a:ext cx="10441678" cy="2715934"/>
            <a:chOff x="0" y="0"/>
            <a:chExt cx="13922238" cy="3621246"/>
          </a:xfrm>
        </p:grpSpPr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3"/>
            <a:srcRect t="1863" b="1863"/>
            <a:stretch>
              <a:fillRect/>
            </a:stretch>
          </p:blipFill>
          <p:spPr>
            <a:xfrm>
              <a:off x="0" y="0"/>
              <a:ext cx="3385309" cy="3621246"/>
            </a:xfrm>
            <a:prstGeom prst="rect">
              <a:avLst/>
            </a:prstGeom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4"/>
            <a:srcRect t="2836" b="2836"/>
            <a:stretch>
              <a:fillRect/>
            </a:stretch>
          </p:blipFill>
          <p:spPr>
            <a:xfrm>
              <a:off x="3512309" y="0"/>
              <a:ext cx="3385309" cy="3621246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15"/>
            <a:srcRect t="2641" b="2641"/>
            <a:stretch>
              <a:fillRect/>
            </a:stretch>
          </p:blipFill>
          <p:spPr>
            <a:xfrm>
              <a:off x="7024619" y="0"/>
              <a:ext cx="3385309" cy="3621246"/>
            </a:xfrm>
            <a:prstGeom prst="rect">
              <a:avLst/>
            </a:prstGeom>
          </p:spPr>
        </p:pic>
        <p:pic>
          <p:nvPicPr>
            <p:cNvPr id="16" name="Picture 16"/>
            <p:cNvPicPr>
              <a:picLocks noChangeAspect="1"/>
            </p:cNvPicPr>
            <p:nvPr/>
          </p:nvPicPr>
          <p:blipFill>
            <a:blip r:embed="rId16"/>
            <a:srcRect t="2641" b="2641"/>
            <a:stretch>
              <a:fillRect/>
            </a:stretch>
          </p:blipFill>
          <p:spPr>
            <a:xfrm>
              <a:off x="10536928" y="0"/>
              <a:ext cx="3385309" cy="3621246"/>
            </a:xfrm>
            <a:prstGeom prst="rect">
              <a:avLst/>
            </a:prstGeom>
          </p:spPr>
        </p:pic>
      </p:grpSp>
      <p:sp>
        <p:nvSpPr>
          <p:cNvPr id="17" name="TextBox 17"/>
          <p:cNvSpPr txBox="1"/>
          <p:nvPr/>
        </p:nvSpPr>
        <p:spPr>
          <a:xfrm>
            <a:off x="1153744" y="1594730"/>
            <a:ext cx="6134467" cy="63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38"/>
              </a:lnSpc>
            </a:pPr>
            <a:r>
              <a:rPr lang="en-US" sz="367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“선생님, 저는 그냥 그려볼래요!”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132873" y="8488965"/>
            <a:ext cx="6511081" cy="1193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40"/>
              </a:lnSpc>
            </a:pPr>
            <a:r>
              <a:rPr lang="en-US" sz="3386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표정, 옷을 그리거나, 선으로만 그리며 재구성하기도 하였습니다.</a:t>
            </a:r>
          </a:p>
        </p:txBody>
      </p:sp>
      <p:sp>
        <p:nvSpPr>
          <p:cNvPr id="19" name="Freeform 19"/>
          <p:cNvSpPr/>
          <p:nvPr/>
        </p:nvSpPr>
        <p:spPr>
          <a:xfrm>
            <a:off x="80105" y="1281638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20" name="Freeform 20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22" name="TextBox 22"/>
          <p:cNvSpPr txBox="1"/>
          <p:nvPr/>
        </p:nvSpPr>
        <p:spPr>
          <a:xfrm>
            <a:off x="8119520" y="545569"/>
            <a:ext cx="4797266" cy="512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</a:pPr>
            <a:r>
              <a:rPr lang="en-US" sz="292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4세 유아 실제 놀이 활용 예시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B2A12B1-AECF-BE67-994A-B299B9CD1F6B}"/>
              </a:ext>
            </a:extLst>
          </p:cNvPr>
          <p:cNvGrpSpPr/>
          <p:nvPr/>
        </p:nvGrpSpPr>
        <p:grpSpPr>
          <a:xfrm>
            <a:off x="673299" y="406878"/>
            <a:ext cx="7076307" cy="704705"/>
            <a:chOff x="673299" y="406878"/>
            <a:chExt cx="7076307" cy="704705"/>
          </a:xfrm>
        </p:grpSpPr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779CBE18-C3E7-CF06-A06C-A46E17440C8B}"/>
                </a:ext>
              </a:extLst>
            </p:cNvPr>
            <p:cNvSpPr/>
            <p:nvPr/>
          </p:nvSpPr>
          <p:spPr>
            <a:xfrm>
              <a:off x="692349" y="465175"/>
              <a:ext cx="7057257" cy="612664"/>
            </a:xfrm>
            <a:prstGeom prst="roundRect">
              <a:avLst/>
            </a:prstGeom>
            <a:solidFill>
              <a:srgbClr val="F3F8D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TextBox 4">
              <a:extLst>
                <a:ext uri="{FF2B5EF4-FFF2-40B4-BE49-F238E27FC236}">
                  <a16:creationId xmlns:a16="http://schemas.microsoft.com/office/drawing/2014/main" id="{DB065CE5-CC60-9C7B-D381-8820A19358E0}"/>
                </a:ext>
              </a:extLst>
            </p:cNvPr>
            <p:cNvSpPr txBox="1"/>
            <p:nvPr/>
          </p:nvSpPr>
          <p:spPr>
            <a:xfrm>
              <a:off x="673299" y="406878"/>
              <a:ext cx="7057257" cy="7047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04"/>
                </a:lnSpc>
              </a:pP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3.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애니메이션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활용법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1: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명화</a:t>
              </a:r>
              <a:r>
                <a:rPr lang="en-US" sz="3646" dirty="0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 </a:t>
              </a:r>
              <a:r>
                <a:rPr lang="en-US" sz="3646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재구성</a:t>
              </a:r>
              <a:endParaRPr lang="en-US" sz="364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44125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9" y="0"/>
                </a:lnTo>
                <a:lnTo>
                  <a:pt x="17798759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8"/>
          <p:cNvSpPr/>
          <p:nvPr/>
        </p:nvSpPr>
        <p:spPr>
          <a:xfrm>
            <a:off x="6798877" y="3610198"/>
            <a:ext cx="10842748" cy="2885717"/>
          </a:xfrm>
          <a:custGeom>
            <a:avLst/>
            <a:gdLst/>
            <a:ahLst/>
            <a:cxnLst/>
            <a:rect l="l" t="t" r="r" b="b"/>
            <a:pathLst>
              <a:path w="2855703" h="760024">
                <a:moveTo>
                  <a:pt x="36415" y="0"/>
                </a:moveTo>
                <a:lnTo>
                  <a:pt x="2819288" y="0"/>
                </a:lnTo>
                <a:cubicBezTo>
                  <a:pt x="2828946" y="0"/>
                  <a:pt x="2838208" y="3837"/>
                  <a:pt x="2845038" y="10666"/>
                </a:cubicBezTo>
                <a:cubicBezTo>
                  <a:pt x="2851867" y="17495"/>
                  <a:pt x="2855703" y="26757"/>
                  <a:pt x="2855703" y="36415"/>
                </a:cubicBezTo>
                <a:lnTo>
                  <a:pt x="2855703" y="723609"/>
                </a:lnTo>
                <a:cubicBezTo>
                  <a:pt x="2855703" y="733267"/>
                  <a:pt x="2851867" y="742529"/>
                  <a:pt x="2845038" y="749359"/>
                </a:cubicBezTo>
                <a:cubicBezTo>
                  <a:pt x="2838208" y="756188"/>
                  <a:pt x="2828946" y="760024"/>
                  <a:pt x="2819288" y="760024"/>
                </a:cubicBezTo>
                <a:lnTo>
                  <a:pt x="36415" y="760024"/>
                </a:lnTo>
                <a:cubicBezTo>
                  <a:pt x="26757" y="760024"/>
                  <a:pt x="17495" y="756188"/>
                  <a:pt x="10666" y="749359"/>
                </a:cubicBezTo>
                <a:cubicBezTo>
                  <a:pt x="3837" y="742529"/>
                  <a:pt x="0" y="733267"/>
                  <a:pt x="0" y="723609"/>
                </a:cubicBezTo>
                <a:lnTo>
                  <a:pt x="0" y="36415"/>
                </a:lnTo>
                <a:cubicBezTo>
                  <a:pt x="0" y="26757"/>
                  <a:pt x="3837" y="17495"/>
                  <a:pt x="10666" y="10666"/>
                </a:cubicBezTo>
                <a:cubicBezTo>
                  <a:pt x="17495" y="3837"/>
                  <a:pt x="26757" y="0"/>
                  <a:pt x="36415" y="0"/>
                </a:cubicBezTo>
                <a:close/>
              </a:path>
            </a:pathLst>
          </a:custGeom>
          <a:solidFill>
            <a:srgbClr val="E8EDFF"/>
          </a:solidFill>
        </p:spPr>
        <p:txBody>
          <a:bodyPr/>
          <a:lstStyle/>
          <a:p>
            <a:endParaRPr lang="ko-KR" altLang="en-US"/>
          </a:p>
        </p:txBody>
      </p:sp>
      <p:sp>
        <p:nvSpPr>
          <p:cNvPr id="9" name="TextBox 9"/>
          <p:cNvSpPr txBox="1"/>
          <p:nvPr/>
        </p:nvSpPr>
        <p:spPr>
          <a:xfrm>
            <a:off x="6220764" y="3158162"/>
            <a:ext cx="10842748" cy="3428196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5039"/>
              </a:lnSpc>
              <a:spcBef>
                <a:spcPct val="0"/>
              </a:spcBef>
            </a:pPr>
            <a:endParaRPr/>
          </a:p>
        </p:txBody>
      </p:sp>
      <p:sp>
        <p:nvSpPr>
          <p:cNvPr id="13" name="TextBox 13"/>
          <p:cNvSpPr txBox="1"/>
          <p:nvPr/>
        </p:nvSpPr>
        <p:spPr>
          <a:xfrm>
            <a:off x="7448813" y="3750938"/>
            <a:ext cx="9687257" cy="2553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95"/>
              </a:lnSpc>
            </a:pP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4. </a:t>
            </a: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활용법</a:t>
            </a: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2:</a:t>
            </a:r>
          </a:p>
          <a:p>
            <a:pPr algn="ctr">
              <a:lnSpc>
                <a:spcPts val="10595"/>
              </a:lnSpc>
            </a:pPr>
            <a:r>
              <a:rPr lang="ko-KR" alt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내 </a:t>
            </a: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얼굴</a:t>
            </a:r>
            <a:r>
              <a:rPr lang="en-US" sz="7568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7568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꾸미기</a:t>
            </a:r>
            <a:endParaRPr lang="en-US" sz="7568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9821618" y="6568284"/>
            <a:ext cx="4797266" cy="512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</a:pPr>
            <a:r>
              <a:rPr lang="en-US" sz="292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4세 </a:t>
            </a:r>
            <a:r>
              <a:rPr lang="en-US" sz="292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유아</a:t>
            </a:r>
            <a:r>
              <a:rPr lang="en-US" sz="292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2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실제</a:t>
            </a:r>
            <a:r>
              <a:rPr lang="en-US" sz="292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2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놀이</a:t>
            </a:r>
            <a:r>
              <a:rPr lang="en-US" sz="292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2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활용</a:t>
            </a:r>
            <a:r>
              <a:rPr lang="en-US" sz="2924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2924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예시</a:t>
            </a:r>
            <a:endParaRPr lang="en-US" sz="2924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pic>
        <p:nvPicPr>
          <p:cNvPr id="15" name="Picture 10">
            <a:hlinkClick r:id="" action="ppaction://media"/>
            <a:extLst>
              <a:ext uri="{FF2B5EF4-FFF2-40B4-BE49-F238E27FC236}">
                <a16:creationId xmlns:a16="http://schemas.microsoft.com/office/drawing/2014/main" id="{E7C4D11B-F6D0-BD1C-4BA3-92B11F91352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480" end="2830"/>
                </p14:media>
              </p:ext>
            </p:extLst>
          </p:nvPr>
        </p:nvPicPr>
        <p:blipFill>
          <a:blip r:embed="rId9"/>
          <a:srcRect l="21783" r="21783"/>
          <a:stretch>
            <a:fillRect/>
          </a:stretch>
        </p:blipFill>
        <p:spPr>
          <a:xfrm>
            <a:off x="595061" y="2134197"/>
            <a:ext cx="5990707" cy="5971196"/>
          </a:xfrm>
          <a:prstGeom prst="rect">
            <a:avLst/>
          </a:prstGeom>
          <a:ln w="161925" cap="rnd">
            <a:solidFill>
              <a:srgbClr val="FBBAF7"/>
            </a:solidFill>
            <a:prstDash val="soli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3494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233494" y="1068396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4342187" y="1297292"/>
            <a:ext cx="757074" cy="730811"/>
          </a:xfrm>
          <a:custGeom>
            <a:avLst/>
            <a:gdLst/>
            <a:ahLst/>
            <a:cxnLst/>
            <a:rect l="l" t="t" r="r" b="b"/>
            <a:pathLst>
              <a:path w="757074" h="730811">
                <a:moveTo>
                  <a:pt x="0" y="0"/>
                </a:moveTo>
                <a:lnTo>
                  <a:pt x="757074" y="0"/>
                </a:lnTo>
                <a:lnTo>
                  <a:pt x="757074" y="730811"/>
                </a:lnTo>
                <a:lnTo>
                  <a:pt x="0" y="73081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511276" t="-1549912" r="-1150307" b="-338120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TextBox 8"/>
          <p:cNvSpPr txBox="1"/>
          <p:nvPr/>
        </p:nvSpPr>
        <p:spPr>
          <a:xfrm>
            <a:off x="1544427" y="1415265"/>
            <a:ext cx="12700676" cy="508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33"/>
              </a:lnSpc>
            </a:pPr>
            <a:r>
              <a:rPr lang="en-US" sz="3507" dirty="0" err="1">
                <a:solidFill>
                  <a:srgbClr val="6C3B18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레이어</a:t>
            </a: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버튼</a:t>
            </a: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&gt;          </a:t>
            </a:r>
            <a:r>
              <a:rPr lang="en-US" sz="3507" dirty="0" err="1">
                <a:solidFill>
                  <a:srgbClr val="6C3B18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카메라</a:t>
            </a:r>
            <a:r>
              <a:rPr lang="en-US" sz="3507" dirty="0">
                <a:solidFill>
                  <a:srgbClr val="6C3B18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507" dirty="0" err="1">
                <a:solidFill>
                  <a:srgbClr val="6C3B18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아이콘</a:t>
            </a: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클릭</a:t>
            </a: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&gt;  </a:t>
            </a:r>
            <a:r>
              <a:rPr lang="en-US" sz="3507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촬영하기</a:t>
            </a:r>
            <a:endParaRPr lang="en-US" sz="3507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9" name="Freeform 9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7773B6B5-1010-A71E-AAA7-C148771E2C2A}"/>
              </a:ext>
            </a:extLst>
          </p:cNvPr>
          <p:cNvSpPr/>
          <p:nvPr/>
        </p:nvSpPr>
        <p:spPr>
          <a:xfrm>
            <a:off x="762000" y="426883"/>
            <a:ext cx="8685144" cy="730811"/>
          </a:xfrm>
          <a:prstGeom prst="roundRect">
            <a:avLst/>
          </a:prstGeom>
          <a:solidFill>
            <a:srgbClr val="E8ED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6"/>
          <p:cNvSpPr txBox="1"/>
          <p:nvPr/>
        </p:nvSpPr>
        <p:spPr>
          <a:xfrm>
            <a:off x="692349" y="351599"/>
            <a:ext cx="8685145" cy="6874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13"/>
              </a:lnSpc>
            </a:pPr>
            <a:r>
              <a:rPr lang="en-US" sz="436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4. </a:t>
            </a:r>
            <a:r>
              <a:rPr lang="en-US" sz="4366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애니메이션</a:t>
            </a:r>
            <a:r>
              <a:rPr lang="en-US" sz="436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4366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활용법</a:t>
            </a:r>
            <a:r>
              <a:rPr lang="en-US" sz="436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2: </a:t>
            </a:r>
            <a:r>
              <a:rPr lang="ko-KR" altLang="en-US" sz="436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내 </a:t>
            </a:r>
            <a:r>
              <a:rPr lang="en-US" sz="4366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얼굴</a:t>
            </a:r>
            <a:r>
              <a:rPr lang="en-US" sz="4366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 </a:t>
            </a:r>
            <a:r>
              <a:rPr lang="en-US" sz="4366" dirty="0" err="1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rPr>
              <a:t>꾸미기</a:t>
            </a:r>
            <a:endParaRPr lang="en-US" sz="4366" dirty="0">
              <a:solidFill>
                <a:srgbClr val="000000"/>
              </a:solidFill>
              <a:latin typeface="Ancient signboards 간판"/>
              <a:ea typeface="Ancient signboards 간판"/>
              <a:cs typeface="Ancient signboards 간판"/>
              <a:sym typeface="Ancient signboards 간판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399267" y="1938181"/>
            <a:ext cx="8295380" cy="508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33"/>
              </a:lnSpc>
            </a:pP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+ </a:t>
            </a:r>
            <a:r>
              <a:rPr lang="en-US" sz="3507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레이어</a:t>
            </a: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507" dirty="0" err="1">
                <a:solidFill>
                  <a:srgbClr val="6C3B18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추가</a:t>
            </a:r>
            <a:r>
              <a:rPr lang="en-US" sz="3507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해서</a:t>
            </a: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자유롭게</a:t>
            </a:r>
            <a:r>
              <a:rPr lang="en-US" sz="3507" dirty="0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그리기</a:t>
            </a:r>
            <a:endParaRPr lang="en-US" sz="3507" dirty="0">
              <a:solidFill>
                <a:srgbClr val="000000"/>
              </a:solidFill>
              <a:latin typeface="210 연필스케치"/>
              <a:ea typeface="210 연필스케치"/>
              <a:cs typeface="210 연필스케치"/>
              <a:sym typeface="210 연필스케치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640944" y="8900551"/>
            <a:ext cx="12065251" cy="1022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33"/>
              </a:lnSpc>
            </a:pP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사진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찍기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부끄러워하는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유아</a:t>
            </a:r>
            <a:r>
              <a:rPr lang="ko-KR" alt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는 참여하지 않았지만</a:t>
            </a:r>
            <a:r>
              <a:rPr lang="en-US" altLang="ko-KR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,</a:t>
            </a:r>
          </a:p>
          <a:p>
            <a:pPr algn="l">
              <a:lnSpc>
                <a:spcPts val="4033"/>
              </a:lnSpc>
            </a:pP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내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얼굴이어서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오랜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시간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집중하고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,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흥미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있게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그리는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35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모습이었습니다</a:t>
            </a:r>
            <a:r>
              <a:rPr lang="en-US" sz="35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361391" y="545569"/>
            <a:ext cx="4797266" cy="512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4"/>
              </a:lnSpc>
            </a:pPr>
            <a:r>
              <a:rPr lang="en-US" sz="2924">
                <a:solidFill>
                  <a:srgbClr val="000000"/>
                </a:solidFill>
                <a:latin typeface="210 연필스케치"/>
                <a:ea typeface="210 연필스케치"/>
                <a:cs typeface="210 연필스케치"/>
                <a:sym typeface="210 연필스케치"/>
              </a:rPr>
              <a:t>4세 유아 실제 놀이 활용 예시</a:t>
            </a:r>
          </a:p>
        </p:txBody>
      </p:sp>
      <p:pic>
        <p:nvPicPr>
          <p:cNvPr id="21" name="Picture 9">
            <a:hlinkClick r:id="" action="ppaction://media"/>
            <a:extLst>
              <a:ext uri="{FF2B5EF4-FFF2-40B4-BE49-F238E27FC236}">
                <a16:creationId xmlns:a16="http://schemas.microsoft.com/office/drawing/2014/main" id="{4D65C2D5-9894-00E1-BE1C-D9C42104A35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rcRect l="22353" r="21783"/>
          <a:stretch>
            <a:fillRect/>
          </a:stretch>
        </p:blipFill>
        <p:spPr>
          <a:xfrm>
            <a:off x="8759523" y="2655857"/>
            <a:ext cx="6001002" cy="6042572"/>
          </a:xfrm>
          <a:prstGeom prst="rect">
            <a:avLst/>
          </a:prstGeom>
          <a:ln w="85725" cap="rnd">
            <a:solidFill>
              <a:srgbClr val="B0E3AA"/>
            </a:solidFill>
            <a:prstDash val="solid"/>
          </a:ln>
        </p:spPr>
      </p:pic>
      <p:pic>
        <p:nvPicPr>
          <p:cNvPr id="22" name="Picture 10">
            <a:hlinkClick r:id="" action="ppaction://media"/>
            <a:extLst>
              <a:ext uri="{FF2B5EF4-FFF2-40B4-BE49-F238E27FC236}">
                <a16:creationId xmlns:a16="http://schemas.microsoft.com/office/drawing/2014/main" id="{30F14C45-3120-DAC9-5ED6-F6224A539876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rcRect l="22353" r="21588"/>
          <a:stretch>
            <a:fillRect/>
          </a:stretch>
        </p:blipFill>
        <p:spPr>
          <a:xfrm>
            <a:off x="2381031" y="2655857"/>
            <a:ext cx="6021895" cy="6042572"/>
          </a:xfrm>
          <a:prstGeom prst="rect">
            <a:avLst/>
          </a:prstGeom>
          <a:ln w="85725" cap="rnd">
            <a:solidFill>
              <a:srgbClr val="B0E3AA"/>
            </a:solidFill>
            <a:prstDash val="soli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9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369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73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10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video>
              <p:cMediaNode vol="100000">
                <p:cTn id="16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4621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7" name="Group 7"/>
          <p:cNvGrpSpPr/>
          <p:nvPr/>
        </p:nvGrpSpPr>
        <p:grpSpPr>
          <a:xfrm>
            <a:off x="1393060" y="330677"/>
            <a:ext cx="3408574" cy="1250737"/>
            <a:chOff x="0" y="0"/>
            <a:chExt cx="1124010" cy="41244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24010" cy="412442"/>
            </a:xfrm>
            <a:custGeom>
              <a:avLst/>
              <a:gdLst/>
              <a:ahLst/>
              <a:cxnLst/>
              <a:rect l="l" t="t" r="r" b="b"/>
              <a:pathLst>
                <a:path w="1124010" h="412442">
                  <a:moveTo>
                    <a:pt x="92517" y="0"/>
                  </a:moveTo>
                  <a:lnTo>
                    <a:pt x="1031492" y="0"/>
                  </a:lnTo>
                  <a:cubicBezTo>
                    <a:pt x="1056030" y="0"/>
                    <a:pt x="1079562" y="9747"/>
                    <a:pt x="1096912" y="27098"/>
                  </a:cubicBezTo>
                  <a:cubicBezTo>
                    <a:pt x="1114262" y="44448"/>
                    <a:pt x="1124010" y="67980"/>
                    <a:pt x="1124010" y="92517"/>
                  </a:cubicBezTo>
                  <a:lnTo>
                    <a:pt x="1124010" y="319925"/>
                  </a:lnTo>
                  <a:cubicBezTo>
                    <a:pt x="1124010" y="344462"/>
                    <a:pt x="1114262" y="367994"/>
                    <a:pt x="1096912" y="385345"/>
                  </a:cubicBezTo>
                  <a:cubicBezTo>
                    <a:pt x="1079562" y="402695"/>
                    <a:pt x="1056030" y="412442"/>
                    <a:pt x="1031492" y="412442"/>
                  </a:cubicBezTo>
                  <a:lnTo>
                    <a:pt x="92517" y="412442"/>
                  </a:lnTo>
                  <a:cubicBezTo>
                    <a:pt x="67980" y="412442"/>
                    <a:pt x="44448" y="402695"/>
                    <a:pt x="27098" y="385345"/>
                  </a:cubicBezTo>
                  <a:cubicBezTo>
                    <a:pt x="9747" y="367994"/>
                    <a:pt x="0" y="344462"/>
                    <a:pt x="0" y="319925"/>
                  </a:cubicBezTo>
                  <a:lnTo>
                    <a:pt x="0" y="92517"/>
                  </a:lnTo>
                  <a:cubicBezTo>
                    <a:pt x="0" y="67980"/>
                    <a:pt x="9747" y="44448"/>
                    <a:pt x="27098" y="27098"/>
                  </a:cubicBezTo>
                  <a:cubicBezTo>
                    <a:pt x="44448" y="9747"/>
                    <a:pt x="67980" y="0"/>
                    <a:pt x="92517" y="0"/>
                  </a:cubicBezTo>
                  <a:close/>
                </a:path>
              </a:pathLst>
            </a:custGeom>
            <a:solidFill>
              <a:srgbClr val="F1E4F1"/>
            </a:solid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142875"/>
              <a:ext cx="1124010" cy="5553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3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933248" y="624235"/>
            <a:ext cx="2545693" cy="665796"/>
          </a:xfrm>
          <a:custGeom>
            <a:avLst/>
            <a:gdLst/>
            <a:ahLst/>
            <a:cxnLst/>
            <a:rect l="l" t="t" r="r" b="b"/>
            <a:pathLst>
              <a:path w="3187349" h="833614">
                <a:moveTo>
                  <a:pt x="0" y="0"/>
                </a:moveTo>
                <a:lnTo>
                  <a:pt x="3187349" y="0"/>
                </a:lnTo>
                <a:lnTo>
                  <a:pt x="3187349" y="833615"/>
                </a:lnTo>
                <a:lnTo>
                  <a:pt x="0" y="83361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grpSp>
        <p:nvGrpSpPr>
          <p:cNvPr id="11" name="Group 11"/>
          <p:cNvGrpSpPr/>
          <p:nvPr/>
        </p:nvGrpSpPr>
        <p:grpSpPr>
          <a:xfrm>
            <a:off x="2266358" y="1580921"/>
            <a:ext cx="4425166" cy="1046387"/>
            <a:chOff x="-305939" y="-58077"/>
            <a:chExt cx="5900221" cy="1395183"/>
          </a:xfrm>
        </p:grpSpPr>
        <p:sp>
          <p:nvSpPr>
            <p:cNvPr id="12" name="Freeform 12"/>
            <p:cNvSpPr/>
            <p:nvPr/>
          </p:nvSpPr>
          <p:spPr>
            <a:xfrm>
              <a:off x="269265" y="-58077"/>
              <a:ext cx="4810974" cy="1395183"/>
            </a:xfrm>
            <a:custGeom>
              <a:avLst/>
              <a:gdLst/>
              <a:ahLst/>
              <a:cxnLst/>
              <a:rect l="l" t="t" r="r" b="b"/>
              <a:pathLst>
                <a:path w="4810975" h="1395183">
                  <a:moveTo>
                    <a:pt x="0" y="0"/>
                  </a:moveTo>
                  <a:lnTo>
                    <a:pt x="4810975" y="0"/>
                  </a:lnTo>
                  <a:lnTo>
                    <a:pt x="4810975" y="1395183"/>
                  </a:lnTo>
                  <a:lnTo>
                    <a:pt x="0" y="1395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ko-KR" altLang="en-US" dirty="0"/>
            </a:p>
            <a:p>
              <a:endParaRPr lang="ko-KR" altLang="en-US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-305939" y="-46589"/>
              <a:ext cx="5900221" cy="1230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143"/>
                </a:lnSpc>
              </a:pPr>
              <a:r>
                <a:rPr lang="en-US" sz="5102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장점</a:t>
              </a:r>
              <a:endParaRPr lang="en-US" sz="510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738626" y="1488017"/>
            <a:ext cx="4425166" cy="1046387"/>
            <a:chOff x="11023797" y="-5384103"/>
            <a:chExt cx="5900221" cy="1395183"/>
          </a:xfrm>
        </p:grpSpPr>
        <p:sp>
          <p:nvSpPr>
            <p:cNvPr id="15" name="Freeform 15"/>
            <p:cNvSpPr/>
            <p:nvPr/>
          </p:nvSpPr>
          <p:spPr>
            <a:xfrm>
              <a:off x="11473353" y="-5384103"/>
              <a:ext cx="4810974" cy="1395183"/>
            </a:xfrm>
            <a:custGeom>
              <a:avLst/>
              <a:gdLst/>
              <a:ahLst/>
              <a:cxnLst/>
              <a:rect l="l" t="t" r="r" b="b"/>
              <a:pathLst>
                <a:path w="4810975" h="1395183">
                  <a:moveTo>
                    <a:pt x="0" y="0"/>
                  </a:moveTo>
                  <a:lnTo>
                    <a:pt x="4810975" y="0"/>
                  </a:lnTo>
                  <a:lnTo>
                    <a:pt x="4810975" y="1395183"/>
                  </a:lnTo>
                  <a:lnTo>
                    <a:pt x="0" y="1395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1023797" y="-5384103"/>
              <a:ext cx="5900221" cy="1230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143"/>
                </a:lnSpc>
              </a:pPr>
              <a:r>
                <a:rPr lang="en-US" sz="5102" dirty="0" err="1">
                  <a:solidFill>
                    <a:srgbClr val="00000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단점</a:t>
              </a:r>
              <a:endParaRPr lang="en-US" sz="5102" dirty="0">
                <a:solidFill>
                  <a:srgbClr val="00000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861983" y="2693530"/>
            <a:ext cx="6605617" cy="43965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30007" lvl="1" indent="-465003" algn="l">
              <a:lnSpc>
                <a:spcPts val="4953"/>
              </a:lnSpc>
              <a:buFont typeface="Arial"/>
              <a:buChar char="•"/>
            </a:pP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무료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버전이며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,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광고를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보면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유료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브러쉬를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활동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시간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내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자유롭게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사용할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수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있음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</a:t>
            </a:r>
          </a:p>
          <a:p>
            <a:pPr marL="465004" lvl="1" algn="l">
              <a:lnSpc>
                <a:spcPts val="4953"/>
              </a:lnSpc>
            </a:pP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</a:p>
          <a:p>
            <a:pPr marL="930007" lvl="1" indent="-465003" algn="l">
              <a:lnSpc>
                <a:spcPts val="4953"/>
              </a:lnSpc>
              <a:buFont typeface="Arial"/>
              <a:buChar char="•"/>
            </a:pP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애니메이션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,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그림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그리기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등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어플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하나로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다양하게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활용할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수 </a:t>
            </a:r>
            <a:r>
              <a:rPr lang="en-US" sz="4000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있음</a:t>
            </a:r>
            <a:r>
              <a:rPr lang="en-US" sz="40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 </a:t>
            </a:r>
          </a:p>
        </p:txBody>
      </p:sp>
      <p:sp>
        <p:nvSpPr>
          <p:cNvPr id="18" name="Freeform 18"/>
          <p:cNvSpPr/>
          <p:nvPr/>
        </p:nvSpPr>
        <p:spPr>
          <a:xfrm>
            <a:off x="673299" y="217894"/>
            <a:ext cx="1218710" cy="1218710"/>
          </a:xfrm>
          <a:custGeom>
            <a:avLst/>
            <a:gdLst/>
            <a:ahLst/>
            <a:cxnLst/>
            <a:rect l="l" t="t" r="r" b="b"/>
            <a:pathLst>
              <a:path w="1218710" h="1218710">
                <a:moveTo>
                  <a:pt x="0" y="0"/>
                </a:moveTo>
                <a:lnTo>
                  <a:pt x="1218711" y="0"/>
                </a:lnTo>
                <a:lnTo>
                  <a:pt x="1218711" y="1218710"/>
                </a:lnTo>
                <a:lnTo>
                  <a:pt x="0" y="121871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19" name="TextBox 19"/>
          <p:cNvSpPr txBox="1"/>
          <p:nvPr/>
        </p:nvSpPr>
        <p:spPr>
          <a:xfrm>
            <a:off x="9144000" y="2711324"/>
            <a:ext cx="6934200" cy="32060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30007" lvl="1" indent="-465003" algn="l">
              <a:lnSpc>
                <a:spcPts val="4953"/>
              </a:lnSpc>
              <a:buFont typeface="Arial"/>
              <a:buChar char="•"/>
            </a:pP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무료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버전이다보니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307" dirty="0" err="1">
                <a:solidFill>
                  <a:srgbClr val="FF5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광고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가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</a:p>
          <a:p>
            <a:pPr marL="465004" lvl="1" algn="l">
              <a:lnSpc>
                <a:spcPts val="4953"/>
              </a:lnSpc>
            </a:pP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 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중간에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갑자기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뜨는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편</a:t>
            </a:r>
            <a:r>
              <a:rPr lang="ko-KR" alt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임</a:t>
            </a:r>
            <a:r>
              <a:rPr lang="en-US" altLang="ko-KR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</a:t>
            </a:r>
            <a:endParaRPr lang="en-US" sz="4307" dirty="0">
              <a:solidFill>
                <a:srgbClr val="000000"/>
              </a:solidFill>
              <a:latin typeface="Alice's Cake Shop 제과점"/>
              <a:ea typeface="Alice's Cake Shop 제과점"/>
              <a:cs typeface="Alice's Cake Shop 제과점"/>
              <a:sym typeface="Alice's Cake Shop 제과점"/>
            </a:endParaRPr>
          </a:p>
          <a:p>
            <a:pPr algn="l">
              <a:lnSpc>
                <a:spcPts val="4953"/>
              </a:lnSpc>
            </a:pP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     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활동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시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교사가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함께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</a:t>
            </a:r>
            <a:r>
              <a:rPr lang="en-US" sz="4307" dirty="0" err="1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해야</a:t>
            </a:r>
            <a:r>
              <a:rPr 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 함.</a:t>
            </a:r>
          </a:p>
          <a:p>
            <a:pPr algn="l">
              <a:lnSpc>
                <a:spcPts val="4953"/>
              </a:lnSpc>
            </a:pPr>
            <a:endParaRPr lang="en-US" sz="4307" dirty="0">
              <a:solidFill>
                <a:srgbClr val="000000"/>
              </a:solidFill>
              <a:latin typeface="Alice's Cake Shop 제과점"/>
              <a:ea typeface="Alice's Cake Shop 제과점"/>
              <a:cs typeface="Alice's Cake Shop 제과점"/>
              <a:sym typeface="Alice's Cake Shop 제과점"/>
            </a:endParaRPr>
          </a:p>
          <a:p>
            <a:pPr marL="930007" lvl="1" indent="-465003" algn="l">
              <a:lnSpc>
                <a:spcPts val="4953"/>
              </a:lnSpc>
              <a:buFont typeface="Arial"/>
              <a:buChar char="•"/>
            </a:pPr>
            <a:r>
              <a:rPr lang="ko-KR" altLang="en-US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워터마크가 있음</a:t>
            </a:r>
            <a:r>
              <a:rPr lang="en-US" altLang="ko-KR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</a:t>
            </a:r>
            <a:endParaRPr lang="en-US" sz="4307" dirty="0">
              <a:solidFill>
                <a:srgbClr val="000000"/>
              </a:solidFill>
              <a:latin typeface="Alice's Cake Shop 제과점"/>
              <a:ea typeface="Alice's Cake Shop 제과점"/>
              <a:cs typeface="Alice's Cake Shop 제과점"/>
              <a:sym typeface="Alice's Cake Shop 제과점"/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id="{396BFD6F-E321-9CD4-E06A-1CC2CB7A66F5}"/>
              </a:ext>
            </a:extLst>
          </p:cNvPr>
          <p:cNvSpPr txBox="1"/>
          <p:nvPr/>
        </p:nvSpPr>
        <p:spPr>
          <a:xfrm>
            <a:off x="2266358" y="7531649"/>
            <a:ext cx="7473061" cy="2257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marL="930007" lvl="1" indent="-465003">
              <a:lnSpc>
                <a:spcPts val="4953"/>
              </a:lnSpc>
              <a:buFont typeface="Arial"/>
              <a:buChar char="•"/>
            </a:pPr>
            <a:r>
              <a:rPr lang="ko-KR" altLang="en-US" sz="4307" dirty="0">
                <a:solidFill>
                  <a:srgbClr val="00B0F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동화 만들기</a:t>
            </a:r>
            <a:endParaRPr lang="en-US" altLang="ko-KR" sz="4307" dirty="0">
              <a:solidFill>
                <a:srgbClr val="00B0F0"/>
              </a:solidFill>
              <a:latin typeface="Alice's Cake Shop 제과점"/>
              <a:ea typeface="Alice's Cake Shop 제과점"/>
              <a:cs typeface="Alice's Cake Shop 제과점"/>
              <a:sym typeface="Alice's Cake Shop 제과점"/>
            </a:endParaRPr>
          </a:p>
          <a:p>
            <a:pPr marL="922204" lvl="1" indent="-457200">
              <a:lnSpc>
                <a:spcPts val="4953"/>
              </a:lnSpc>
              <a:buFontTx/>
              <a:buChar char="-"/>
            </a:pPr>
            <a:r>
              <a:rPr lang="ko-KR" altLang="en-US" sz="32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기존 동화에 맞춰 애니메이션 만들기</a:t>
            </a:r>
            <a:r>
              <a:rPr lang="en-US" altLang="ko-KR" sz="32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</a:t>
            </a:r>
          </a:p>
          <a:p>
            <a:pPr marL="922204" lvl="1" indent="-457200">
              <a:lnSpc>
                <a:spcPts val="4100"/>
              </a:lnSpc>
              <a:buFontTx/>
              <a:buChar char="-"/>
            </a:pPr>
            <a:r>
              <a:rPr lang="ko-KR" altLang="en-US" sz="32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우리가 그린 애니메이션에 이야기를 지어 새로운 동화 제작하기</a:t>
            </a:r>
            <a:r>
              <a:rPr lang="en-US" altLang="ko-KR" sz="32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F36F9585-F073-1148-2F10-5EBFD6D80ECD}"/>
              </a:ext>
            </a:extLst>
          </p:cNvPr>
          <p:cNvGrpSpPr/>
          <p:nvPr/>
        </p:nvGrpSpPr>
        <p:grpSpPr>
          <a:xfrm>
            <a:off x="6650627" y="6501905"/>
            <a:ext cx="4425166" cy="1046387"/>
            <a:chOff x="6616507" y="6743781"/>
            <a:chExt cx="4425166" cy="1046387"/>
          </a:xfrm>
        </p:grpSpPr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B7A3DD7D-826B-43D7-E0B6-9FC9E940B125}"/>
                </a:ext>
              </a:extLst>
            </p:cNvPr>
            <p:cNvSpPr/>
            <p:nvPr/>
          </p:nvSpPr>
          <p:spPr>
            <a:xfrm>
              <a:off x="7024975" y="6743781"/>
              <a:ext cx="3608231" cy="1046387"/>
            </a:xfrm>
            <a:custGeom>
              <a:avLst/>
              <a:gdLst/>
              <a:ahLst/>
              <a:cxnLst/>
              <a:rect l="l" t="t" r="r" b="b"/>
              <a:pathLst>
                <a:path w="3608231" h="1046387">
                  <a:moveTo>
                    <a:pt x="0" y="0"/>
                  </a:moveTo>
                  <a:lnTo>
                    <a:pt x="3608232" y="0"/>
                  </a:lnTo>
                  <a:lnTo>
                    <a:pt x="3608232" y="1046387"/>
                  </a:lnTo>
                  <a:lnTo>
                    <a:pt x="0" y="10463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TextBox 13">
              <a:extLst>
                <a:ext uri="{FF2B5EF4-FFF2-40B4-BE49-F238E27FC236}">
                  <a16:creationId xmlns:a16="http://schemas.microsoft.com/office/drawing/2014/main" id="{2132BFF2-BC1A-ECF0-59F2-83EF13B53CE1}"/>
                </a:ext>
              </a:extLst>
            </p:cNvPr>
            <p:cNvSpPr txBox="1"/>
            <p:nvPr/>
          </p:nvSpPr>
          <p:spPr>
            <a:xfrm>
              <a:off x="6616507" y="6829109"/>
              <a:ext cx="4425166" cy="80066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143"/>
                </a:lnSpc>
              </a:pPr>
              <a:r>
                <a:rPr lang="ko-KR" altLang="en-US" sz="5102" dirty="0">
                  <a:solidFill>
                    <a:srgbClr val="002060"/>
                  </a:solidFill>
                  <a:latin typeface="Ancient signboards 간판"/>
                  <a:ea typeface="Ancient signboards 간판"/>
                  <a:cs typeface="Ancient signboards 간판"/>
                  <a:sym typeface="Ancient signboards 간판"/>
                </a:rPr>
                <a:t>확장 방법</a:t>
              </a:r>
              <a:endParaRPr lang="en-US" sz="5102" dirty="0">
                <a:solidFill>
                  <a:srgbClr val="002060"/>
                </a:solidFill>
                <a:latin typeface="Ancient signboards 간판"/>
                <a:ea typeface="Ancient signboards 간판"/>
                <a:cs typeface="Ancient signboards 간판"/>
                <a:sym typeface="Ancient signboards 간판"/>
              </a:endParaRPr>
            </a:p>
          </p:txBody>
        </p:sp>
      </p:grpSp>
      <p:sp>
        <p:nvSpPr>
          <p:cNvPr id="28" name="TextBox 17">
            <a:extLst>
              <a:ext uri="{FF2B5EF4-FFF2-40B4-BE49-F238E27FC236}">
                <a16:creationId xmlns:a16="http://schemas.microsoft.com/office/drawing/2014/main" id="{56871F6D-0B9B-4E88-2824-F61949E2C022}"/>
              </a:ext>
            </a:extLst>
          </p:cNvPr>
          <p:cNvSpPr txBox="1"/>
          <p:nvPr/>
        </p:nvSpPr>
        <p:spPr>
          <a:xfrm>
            <a:off x="9739419" y="7613277"/>
            <a:ext cx="6814474" cy="25648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marL="930007" lvl="1" indent="-465003">
              <a:lnSpc>
                <a:spcPts val="4953"/>
              </a:lnSpc>
              <a:buFont typeface="Arial"/>
              <a:buChar char="•"/>
            </a:pPr>
            <a:r>
              <a:rPr lang="ko-KR" altLang="en-US" sz="4307" dirty="0">
                <a:solidFill>
                  <a:srgbClr val="00206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전시하기</a:t>
            </a:r>
            <a:endParaRPr lang="en-US" altLang="ko-KR" sz="4307" dirty="0">
              <a:solidFill>
                <a:srgbClr val="002060"/>
              </a:solidFill>
              <a:latin typeface="Alice's Cake Shop 제과점"/>
              <a:ea typeface="Alice's Cake Shop 제과점"/>
              <a:cs typeface="Alice's Cake Shop 제과점"/>
              <a:sym typeface="Alice's Cake Shop 제과점"/>
            </a:endParaRPr>
          </a:p>
          <a:p>
            <a:pPr marL="1036504" lvl="1" indent="-571500">
              <a:lnSpc>
                <a:spcPts val="4953"/>
              </a:lnSpc>
              <a:buFontTx/>
              <a:buChar char="-"/>
            </a:pPr>
            <a:r>
              <a:rPr lang="ko-KR" altLang="en-US" sz="3200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재구성한 명화로 미술관 놀이하기</a:t>
            </a:r>
            <a:r>
              <a:rPr lang="en-US" altLang="ko-KR" sz="4307" dirty="0">
                <a:solidFill>
                  <a:srgbClr val="000000"/>
                </a:solidFill>
                <a:latin typeface="Alice's Cake Shop 제과점"/>
                <a:ea typeface="Alice's Cake Shop 제과점"/>
                <a:cs typeface="Alice's Cake Shop 제과점"/>
                <a:sym typeface="Alice's Cake Shop 제과점"/>
              </a:rPr>
              <a:t>.</a:t>
            </a:r>
          </a:p>
          <a:p>
            <a:pPr marL="1036504" lvl="1" indent="-571500">
              <a:lnSpc>
                <a:spcPts val="4953"/>
              </a:lnSpc>
              <a:buFontTx/>
              <a:buChar char="-"/>
            </a:pPr>
            <a:endParaRPr lang="en-US" altLang="ko-KR" sz="4307" dirty="0">
              <a:solidFill>
                <a:srgbClr val="000000"/>
              </a:solidFill>
              <a:latin typeface="Alice's Cake Shop 제과점"/>
              <a:ea typeface="Alice's Cake Shop 제과점"/>
              <a:cs typeface="Alice's Cake Shop 제과점"/>
              <a:sym typeface="Alice's Cake Shop 제과점"/>
            </a:endParaRPr>
          </a:p>
          <a:p>
            <a:pPr marL="1036504" lvl="1" indent="-571500">
              <a:lnSpc>
                <a:spcPts val="4953"/>
              </a:lnSpc>
              <a:buFontTx/>
              <a:buChar char="-"/>
            </a:pPr>
            <a:endParaRPr lang="en-US" altLang="ko-KR" sz="4307" dirty="0">
              <a:solidFill>
                <a:srgbClr val="000000"/>
              </a:solidFill>
              <a:latin typeface="Alice's Cake Shop 제과점"/>
              <a:ea typeface="Alice's Cake Shop 제과점"/>
              <a:cs typeface="Alice's Cake Shop 제과점"/>
              <a:sym typeface="Alice's Cake Shop 제과점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E3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4621" y="217894"/>
            <a:ext cx="17798759" cy="9803803"/>
          </a:xfrm>
          <a:custGeom>
            <a:avLst/>
            <a:gdLst/>
            <a:ahLst/>
            <a:cxnLst/>
            <a:rect l="l" t="t" r="r" b="b"/>
            <a:pathLst>
              <a:path w="17798759" h="9803803">
                <a:moveTo>
                  <a:pt x="0" y="0"/>
                </a:moveTo>
                <a:lnTo>
                  <a:pt x="17798758" y="0"/>
                </a:lnTo>
                <a:lnTo>
                  <a:pt x="17798758" y="9803802"/>
                </a:lnTo>
                <a:lnTo>
                  <a:pt x="0" y="9803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810" b="-13146"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3"/>
          <p:cNvSpPr/>
          <p:nvPr/>
        </p:nvSpPr>
        <p:spPr>
          <a:xfrm rot="-507841">
            <a:off x="-139544" y="9299061"/>
            <a:ext cx="1625687" cy="912256"/>
          </a:xfrm>
          <a:custGeom>
            <a:avLst/>
            <a:gdLst/>
            <a:ahLst/>
            <a:cxnLst/>
            <a:rect l="l" t="t" r="r" b="b"/>
            <a:pathLst>
              <a:path w="1625687" h="912256">
                <a:moveTo>
                  <a:pt x="0" y="0"/>
                </a:moveTo>
                <a:lnTo>
                  <a:pt x="1625687" y="0"/>
                </a:lnTo>
                <a:lnTo>
                  <a:pt x="1625687" y="912256"/>
                </a:lnTo>
                <a:lnTo>
                  <a:pt x="0" y="9122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4"/>
          <p:cNvSpPr/>
          <p:nvPr/>
        </p:nvSpPr>
        <p:spPr>
          <a:xfrm rot="-3076989">
            <a:off x="-960423" y="164295"/>
            <a:ext cx="2387834" cy="581763"/>
          </a:xfrm>
          <a:custGeom>
            <a:avLst/>
            <a:gdLst/>
            <a:ahLst/>
            <a:cxnLst/>
            <a:rect l="l" t="t" r="r" b="b"/>
            <a:pathLst>
              <a:path w="2387834" h="581763">
                <a:moveTo>
                  <a:pt x="0" y="0"/>
                </a:moveTo>
                <a:lnTo>
                  <a:pt x="2387834" y="0"/>
                </a:lnTo>
                <a:lnTo>
                  <a:pt x="2387834" y="581763"/>
                </a:lnTo>
                <a:lnTo>
                  <a:pt x="0" y="5817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5"/>
          <p:cNvSpPr/>
          <p:nvPr/>
        </p:nvSpPr>
        <p:spPr>
          <a:xfrm rot="-2700000">
            <a:off x="16824141" y="9753060"/>
            <a:ext cx="2205224" cy="537273"/>
          </a:xfrm>
          <a:custGeom>
            <a:avLst/>
            <a:gdLst/>
            <a:ahLst/>
            <a:cxnLst/>
            <a:rect l="l" t="t" r="r" b="b"/>
            <a:pathLst>
              <a:path w="2205224" h="537273">
                <a:moveTo>
                  <a:pt x="0" y="0"/>
                </a:moveTo>
                <a:lnTo>
                  <a:pt x="2205224" y="0"/>
                </a:lnTo>
                <a:lnTo>
                  <a:pt x="2205224" y="537273"/>
                </a:lnTo>
                <a:lnTo>
                  <a:pt x="0" y="5372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6"/>
          <p:cNvSpPr/>
          <p:nvPr/>
        </p:nvSpPr>
        <p:spPr>
          <a:xfrm>
            <a:off x="17063512" y="0"/>
            <a:ext cx="1224488" cy="1224488"/>
          </a:xfrm>
          <a:custGeom>
            <a:avLst/>
            <a:gdLst/>
            <a:ahLst/>
            <a:cxnLst/>
            <a:rect l="l" t="t" r="r" b="b"/>
            <a:pathLst>
              <a:path w="1224488" h="1224488">
                <a:moveTo>
                  <a:pt x="0" y="0"/>
                </a:moveTo>
                <a:lnTo>
                  <a:pt x="1224488" y="0"/>
                </a:lnTo>
                <a:lnTo>
                  <a:pt x="1224488" y="1224488"/>
                </a:lnTo>
                <a:lnTo>
                  <a:pt x="0" y="12244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7"/>
          <p:cNvSpPr/>
          <p:nvPr/>
        </p:nvSpPr>
        <p:spPr>
          <a:xfrm>
            <a:off x="7526409" y="6198612"/>
            <a:ext cx="2761434" cy="2582753"/>
          </a:xfrm>
          <a:custGeom>
            <a:avLst/>
            <a:gdLst/>
            <a:ahLst/>
            <a:cxnLst/>
            <a:rect l="l" t="t" r="r" b="b"/>
            <a:pathLst>
              <a:path w="2761434" h="2582753">
                <a:moveTo>
                  <a:pt x="0" y="0"/>
                </a:moveTo>
                <a:lnTo>
                  <a:pt x="2761434" y="0"/>
                </a:lnTo>
                <a:lnTo>
                  <a:pt x="2761434" y="2582753"/>
                </a:lnTo>
                <a:lnTo>
                  <a:pt x="0" y="258275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8" name="TextBox 8"/>
          <p:cNvSpPr txBox="1"/>
          <p:nvPr/>
        </p:nvSpPr>
        <p:spPr>
          <a:xfrm>
            <a:off x="5015023" y="3532878"/>
            <a:ext cx="8257953" cy="23833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472"/>
              </a:lnSpc>
            </a:pPr>
            <a:r>
              <a:rPr lang="en-US" sz="13908" dirty="0" err="1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감사합니다</a:t>
            </a:r>
            <a:r>
              <a:rPr lang="en-US" sz="13908" dirty="0">
                <a:solidFill>
                  <a:srgbClr val="000000"/>
                </a:solidFill>
                <a:latin typeface="Pavilion Flow 간테이류"/>
                <a:ea typeface="Pavilion Flow 간테이류"/>
                <a:cs typeface="Pavilion Flow 간테이류"/>
                <a:sym typeface="Pavilion Flow 간테이류"/>
              </a:rPr>
              <a:t>.</a:t>
            </a:r>
          </a:p>
        </p:txBody>
      </p:sp>
      <p:sp>
        <p:nvSpPr>
          <p:cNvPr id="9" name="Freeform 9"/>
          <p:cNvSpPr/>
          <p:nvPr/>
        </p:nvSpPr>
        <p:spPr>
          <a:xfrm>
            <a:off x="13125682" y="612244"/>
            <a:ext cx="4550074" cy="1701654"/>
          </a:xfrm>
          <a:custGeom>
            <a:avLst/>
            <a:gdLst/>
            <a:ahLst/>
            <a:cxnLst/>
            <a:rect l="l" t="t" r="r" b="b"/>
            <a:pathLst>
              <a:path w="4550074" h="1701654">
                <a:moveTo>
                  <a:pt x="0" y="0"/>
                </a:moveTo>
                <a:lnTo>
                  <a:pt x="4550074" y="0"/>
                </a:lnTo>
                <a:lnTo>
                  <a:pt x="4550074" y="1701654"/>
                </a:lnTo>
                <a:lnTo>
                  <a:pt x="0" y="170165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1E4F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754</Words>
  <Application>Microsoft Office PowerPoint</Application>
  <PresentationFormat>사용자 지정</PresentationFormat>
  <Paragraphs>141</Paragraphs>
  <Slides>20</Slides>
  <Notes>0</Notes>
  <HiddenSlides>0</HiddenSlides>
  <MMClips>18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1" baseType="lpstr">
      <vt:lpstr>Pavilion Flow 간테이류</vt:lpstr>
      <vt:lpstr>210 클레이토이</vt:lpstr>
      <vt:lpstr>Alice's Cake Shop 제과점</vt:lpstr>
      <vt:lpstr>Sugar Cube 딱딱한 사탕</vt:lpstr>
      <vt:lpstr>Calibri</vt:lpstr>
      <vt:lpstr>Arial</vt:lpstr>
      <vt:lpstr>210 연필스케치</vt:lpstr>
      <vt:lpstr>Nanum Gothic Bold</vt:lpstr>
      <vt:lpstr>맑은 고딕</vt:lpstr>
      <vt:lpstr>Ancient signboards 간판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Report</dc:title>
  <dc:creator>윤선애</dc:creator>
  <cp:lastModifiedBy>user</cp:lastModifiedBy>
  <cp:revision>7</cp:revision>
  <dcterms:created xsi:type="dcterms:W3CDTF">2006-08-16T00:00:00Z</dcterms:created>
  <dcterms:modified xsi:type="dcterms:W3CDTF">2024-09-05T05:24:26Z</dcterms:modified>
  <dc:identifier>DAGM-B-nRhQ</dc:identifier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