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4" r:id="rId16"/>
    <p:sldId id="270" r:id="rId17"/>
    <p:sldId id="271" r:id="rId18"/>
    <p:sldId id="272" r:id="rId19"/>
    <p:sldId id="273" r:id="rId20"/>
  </p:sldIdLst>
  <p:sldSz cx="18288000" cy="10287000"/>
  <p:notesSz cx="6858000" cy="9144000"/>
  <p:embeddedFontLst>
    <p:embeddedFont>
      <p:font typeface="Adorable Black 러블리 블랙" panose="020B0600000101010101" charset="-128"/>
      <p:regular r:id="rId21"/>
    </p:embeddedFont>
    <p:embeddedFont>
      <p:font typeface="Aerospace 항공우주 타이틀" panose="020B0600000101010101" charset="-128"/>
      <p:regular r:id="rId22"/>
    </p:embeddedFont>
    <p:embeddedFont>
      <p:font typeface="Calibri" panose="020F0502020204030204" pitchFamily="34" charset="0"/>
      <p:regular r:id="rId23"/>
      <p:bold r:id="rId24"/>
      <p:italic r:id="rId25"/>
      <p:boldItalic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48" d="100"/>
          <a:sy n="48" d="100"/>
        </p:scale>
        <p:origin x="816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13" Type="http://schemas.openxmlformats.org/officeDocument/2006/relationships/image" Target="../media/image16.png"/><Relationship Id="rId3" Type="http://schemas.openxmlformats.org/officeDocument/2006/relationships/image" Target="../media/image6.png"/><Relationship Id="rId7" Type="http://schemas.openxmlformats.org/officeDocument/2006/relationships/image" Target="../media/image10.svg"/><Relationship Id="rId12" Type="http://schemas.openxmlformats.org/officeDocument/2006/relationships/image" Target="../media/image15.sv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jpeg"/><Relationship Id="rId15" Type="http://schemas.openxmlformats.org/officeDocument/2006/relationships/image" Target="../media/image18.jpg"/><Relationship Id="rId10" Type="http://schemas.openxmlformats.org/officeDocument/2006/relationships/image" Target="../media/image13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Relationship Id="rId14" Type="http://schemas.openxmlformats.org/officeDocument/2006/relationships/image" Target="../media/image17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g"/><Relationship Id="rId3" Type="http://schemas.openxmlformats.org/officeDocument/2006/relationships/image" Target="../media/image12.jpeg"/><Relationship Id="rId7" Type="http://schemas.openxmlformats.org/officeDocument/2006/relationships/image" Target="../media/image15.sv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9.png"/><Relationship Id="rId4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13" Type="http://schemas.openxmlformats.org/officeDocument/2006/relationships/image" Target="../media/image28.jpeg"/><Relationship Id="rId3" Type="http://schemas.openxmlformats.org/officeDocument/2006/relationships/image" Target="../media/image6.png"/><Relationship Id="rId7" Type="http://schemas.openxmlformats.org/officeDocument/2006/relationships/image" Target="../media/image22.jpeg"/><Relationship Id="rId12" Type="http://schemas.openxmlformats.org/officeDocument/2006/relationships/image" Target="../media/image27.jpeg"/><Relationship Id="rId2" Type="http://schemas.openxmlformats.org/officeDocument/2006/relationships/image" Target="../media/image1.jpeg"/><Relationship Id="rId16" Type="http://schemas.openxmlformats.org/officeDocument/2006/relationships/image" Target="../media/image3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svg"/><Relationship Id="rId11" Type="http://schemas.openxmlformats.org/officeDocument/2006/relationships/image" Target="../media/image26.jpeg"/><Relationship Id="rId5" Type="http://schemas.openxmlformats.org/officeDocument/2006/relationships/image" Target="../media/image16.png"/><Relationship Id="rId15" Type="http://schemas.openxmlformats.org/officeDocument/2006/relationships/image" Target="../media/image30.png"/><Relationship Id="rId10" Type="http://schemas.openxmlformats.org/officeDocument/2006/relationships/image" Target="../media/image25.jpeg"/><Relationship Id="rId4" Type="http://schemas.openxmlformats.org/officeDocument/2006/relationships/image" Target="../media/image21.jpeg"/><Relationship Id="rId9" Type="http://schemas.openxmlformats.org/officeDocument/2006/relationships/image" Target="../media/image24.jpeg"/><Relationship Id="rId14" Type="http://schemas.openxmlformats.org/officeDocument/2006/relationships/image" Target="../media/image29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13" Type="http://schemas.openxmlformats.org/officeDocument/2006/relationships/image" Target="../media/image39.svg"/><Relationship Id="rId3" Type="http://schemas.openxmlformats.org/officeDocument/2006/relationships/image" Target="../media/image6.png"/><Relationship Id="rId7" Type="http://schemas.openxmlformats.org/officeDocument/2006/relationships/image" Target="../media/image34.jpeg"/><Relationship Id="rId12" Type="http://schemas.openxmlformats.org/officeDocument/2006/relationships/image" Target="../media/image38.png"/><Relationship Id="rId2" Type="http://schemas.openxmlformats.org/officeDocument/2006/relationships/image" Target="../media/image1.jpeg"/><Relationship Id="rId16" Type="http://schemas.openxmlformats.org/officeDocument/2006/relationships/image" Target="../media/image4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11" Type="http://schemas.openxmlformats.org/officeDocument/2006/relationships/image" Target="../media/image23.jpeg"/><Relationship Id="rId5" Type="http://schemas.openxmlformats.org/officeDocument/2006/relationships/image" Target="../media/image32.jpeg"/><Relationship Id="rId15" Type="http://schemas.openxmlformats.org/officeDocument/2006/relationships/image" Target="../media/image31.svg"/><Relationship Id="rId10" Type="http://schemas.openxmlformats.org/officeDocument/2006/relationships/image" Target="../media/image37.jpeg"/><Relationship Id="rId4" Type="http://schemas.openxmlformats.org/officeDocument/2006/relationships/image" Target="../media/image21.jpeg"/><Relationship Id="rId9" Type="http://schemas.openxmlformats.org/officeDocument/2006/relationships/image" Target="../media/image36.jpeg"/><Relationship Id="rId14" Type="http://schemas.openxmlformats.org/officeDocument/2006/relationships/image" Target="../media/image3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6.png"/><Relationship Id="rId7" Type="http://schemas.openxmlformats.org/officeDocument/2006/relationships/image" Target="../media/image43.jpeg"/><Relationship Id="rId12" Type="http://schemas.openxmlformats.org/officeDocument/2006/relationships/image" Target="../media/image44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eg"/><Relationship Id="rId11" Type="http://schemas.openxmlformats.org/officeDocument/2006/relationships/image" Target="../media/image31.svg"/><Relationship Id="rId5" Type="http://schemas.openxmlformats.org/officeDocument/2006/relationships/image" Target="../media/image41.jpeg"/><Relationship Id="rId10" Type="http://schemas.openxmlformats.org/officeDocument/2006/relationships/image" Target="../media/image30.png"/><Relationship Id="rId4" Type="http://schemas.openxmlformats.org/officeDocument/2006/relationships/image" Target="../media/image11.jpeg"/><Relationship Id="rId9" Type="http://schemas.openxmlformats.org/officeDocument/2006/relationships/image" Target="../media/image39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13" Type="http://schemas.openxmlformats.org/officeDocument/2006/relationships/image" Target="../media/image31.svg"/><Relationship Id="rId3" Type="http://schemas.openxmlformats.org/officeDocument/2006/relationships/image" Target="../media/image6.png"/><Relationship Id="rId7" Type="http://schemas.openxmlformats.org/officeDocument/2006/relationships/image" Target="../media/image47.jpeg"/><Relationship Id="rId12" Type="http://schemas.openxmlformats.org/officeDocument/2006/relationships/image" Target="../media/image3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49.jpeg"/><Relationship Id="rId5" Type="http://schemas.openxmlformats.org/officeDocument/2006/relationships/image" Target="../media/image46.jpeg"/><Relationship Id="rId10" Type="http://schemas.openxmlformats.org/officeDocument/2006/relationships/image" Target="../media/image39.svg"/><Relationship Id="rId4" Type="http://schemas.openxmlformats.org/officeDocument/2006/relationships/image" Target="../media/image45.jpeg"/><Relationship Id="rId9" Type="http://schemas.openxmlformats.org/officeDocument/2006/relationships/image" Target="../media/image38.png"/><Relationship Id="rId14" Type="http://schemas.openxmlformats.org/officeDocument/2006/relationships/image" Target="../media/image50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8.jpeg"/><Relationship Id="rId12" Type="http://schemas.openxmlformats.org/officeDocument/2006/relationships/image" Target="../media/image53.jp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45.jpeg"/><Relationship Id="rId11" Type="http://schemas.openxmlformats.org/officeDocument/2006/relationships/image" Target="../media/image52.jpeg"/><Relationship Id="rId5" Type="http://schemas.openxmlformats.org/officeDocument/2006/relationships/image" Target="../media/image6.png"/><Relationship Id="rId10" Type="http://schemas.openxmlformats.org/officeDocument/2006/relationships/image" Target="../media/image39.svg"/><Relationship Id="rId4" Type="http://schemas.openxmlformats.org/officeDocument/2006/relationships/image" Target="../media/image1.jpeg"/><Relationship Id="rId9" Type="http://schemas.openxmlformats.org/officeDocument/2006/relationships/image" Target="../media/image3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13" Type="http://schemas.openxmlformats.org/officeDocument/2006/relationships/image" Target="../media/image30.png"/><Relationship Id="rId3" Type="http://schemas.microsoft.com/office/2007/relationships/media" Target="../media/media3.mp4"/><Relationship Id="rId7" Type="http://schemas.openxmlformats.org/officeDocument/2006/relationships/image" Target="../media/image6.png"/><Relationship Id="rId12" Type="http://schemas.openxmlformats.org/officeDocument/2006/relationships/image" Target="../media/image58.jpeg"/><Relationship Id="rId2" Type="http://schemas.openxmlformats.org/officeDocument/2006/relationships/video" Target="../media/media2.mp4"/><Relationship Id="rId16" Type="http://schemas.openxmlformats.org/officeDocument/2006/relationships/image" Target="../media/image60.png"/><Relationship Id="rId1" Type="http://schemas.microsoft.com/office/2007/relationships/media" Target="../media/media2.mp4"/><Relationship Id="rId6" Type="http://schemas.openxmlformats.org/officeDocument/2006/relationships/image" Target="../media/image1.jpeg"/><Relationship Id="rId11" Type="http://schemas.openxmlformats.org/officeDocument/2006/relationships/image" Target="../media/image57.jpeg"/><Relationship Id="rId5" Type="http://schemas.openxmlformats.org/officeDocument/2006/relationships/slideLayout" Target="../slideLayouts/slideLayout7.xml"/><Relationship Id="rId15" Type="http://schemas.openxmlformats.org/officeDocument/2006/relationships/image" Target="../media/image59.jpg"/><Relationship Id="rId10" Type="http://schemas.openxmlformats.org/officeDocument/2006/relationships/image" Target="../media/image56.jpeg"/><Relationship Id="rId4" Type="http://schemas.openxmlformats.org/officeDocument/2006/relationships/video" Target="../media/media3.mp4"/><Relationship Id="rId9" Type="http://schemas.openxmlformats.org/officeDocument/2006/relationships/image" Target="../media/image55.jpeg"/><Relationship Id="rId14" Type="http://schemas.openxmlformats.org/officeDocument/2006/relationships/image" Target="../media/image31.sv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jpeg"/><Relationship Id="rId3" Type="http://schemas.openxmlformats.org/officeDocument/2006/relationships/image" Target="../media/image6.png"/><Relationship Id="rId7" Type="http://schemas.openxmlformats.org/officeDocument/2006/relationships/image" Target="../media/image6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jpeg"/><Relationship Id="rId11" Type="http://schemas.openxmlformats.org/officeDocument/2006/relationships/image" Target="../media/image65.jpg"/><Relationship Id="rId5" Type="http://schemas.openxmlformats.org/officeDocument/2006/relationships/image" Target="../media/image61.jpeg"/><Relationship Id="rId10" Type="http://schemas.openxmlformats.org/officeDocument/2006/relationships/image" Target="../media/image31.svg"/><Relationship Id="rId4" Type="http://schemas.openxmlformats.org/officeDocument/2006/relationships/image" Target="../media/image13.jpeg"/><Relationship Id="rId9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jpeg"/><Relationship Id="rId3" Type="http://schemas.openxmlformats.org/officeDocument/2006/relationships/image" Target="../media/image6.png"/><Relationship Id="rId7" Type="http://schemas.openxmlformats.org/officeDocument/2006/relationships/image" Target="../media/image6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7.jpeg"/><Relationship Id="rId11" Type="http://schemas.openxmlformats.org/officeDocument/2006/relationships/image" Target="../media/image70.jpg"/><Relationship Id="rId5" Type="http://schemas.openxmlformats.org/officeDocument/2006/relationships/image" Target="../media/image66.jpeg"/><Relationship Id="rId10" Type="http://schemas.openxmlformats.org/officeDocument/2006/relationships/image" Target="../media/image31.svg"/><Relationship Id="rId4" Type="http://schemas.openxmlformats.org/officeDocument/2006/relationships/image" Target="../media/image13.jpeg"/><Relationship Id="rId9" Type="http://schemas.openxmlformats.org/officeDocument/2006/relationships/image" Target="../media/image3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6.png"/><Relationship Id="rId7" Type="http://schemas.openxmlformats.org/officeDocument/2006/relationships/image" Target="../media/image7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2.jpeg"/><Relationship Id="rId11" Type="http://schemas.openxmlformats.org/officeDocument/2006/relationships/image" Target="../media/image75.jpg"/><Relationship Id="rId5" Type="http://schemas.openxmlformats.org/officeDocument/2006/relationships/image" Target="../media/image71.jpeg"/><Relationship Id="rId10" Type="http://schemas.openxmlformats.org/officeDocument/2006/relationships/image" Target="../media/image74.jpeg"/><Relationship Id="rId4" Type="http://schemas.openxmlformats.org/officeDocument/2006/relationships/image" Target="../media/image13.jpeg"/><Relationship Id="rId9" Type="http://schemas.openxmlformats.org/officeDocument/2006/relationships/image" Target="../media/image39.sv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svg"/><Relationship Id="rId3" Type="http://schemas.openxmlformats.org/officeDocument/2006/relationships/image" Target="../media/image6.png"/><Relationship Id="rId7" Type="http://schemas.openxmlformats.org/officeDocument/2006/relationships/image" Target="../media/image38.png"/><Relationship Id="rId12" Type="http://schemas.openxmlformats.org/officeDocument/2006/relationships/image" Target="../media/image81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7.jpeg"/><Relationship Id="rId11" Type="http://schemas.openxmlformats.org/officeDocument/2006/relationships/image" Target="../media/image80.jpeg"/><Relationship Id="rId5" Type="http://schemas.openxmlformats.org/officeDocument/2006/relationships/image" Target="../media/image76.jpeg"/><Relationship Id="rId10" Type="http://schemas.openxmlformats.org/officeDocument/2006/relationships/image" Target="../media/image79.jpeg"/><Relationship Id="rId4" Type="http://schemas.openxmlformats.org/officeDocument/2006/relationships/image" Target="../media/image13.jpeg"/><Relationship Id="rId9" Type="http://schemas.openxmlformats.org/officeDocument/2006/relationships/image" Target="../media/image7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83.jpeg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6" Type="http://schemas.openxmlformats.org/officeDocument/2006/relationships/image" Target="../media/image82.jpeg"/><Relationship Id="rId5" Type="http://schemas.openxmlformats.org/officeDocument/2006/relationships/image" Target="../media/image6.png"/><Relationship Id="rId10" Type="http://schemas.openxmlformats.org/officeDocument/2006/relationships/image" Target="../media/image86.jpg"/><Relationship Id="rId4" Type="http://schemas.openxmlformats.org/officeDocument/2006/relationships/image" Target="../media/image1.jpeg"/><Relationship Id="rId9" Type="http://schemas.openxmlformats.org/officeDocument/2006/relationships/image" Target="../media/image85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svg"/><Relationship Id="rId3" Type="http://schemas.openxmlformats.org/officeDocument/2006/relationships/image" Target="../media/image6.png"/><Relationship Id="rId7" Type="http://schemas.openxmlformats.org/officeDocument/2006/relationships/image" Target="../media/image3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0.png"/><Relationship Id="rId5" Type="http://schemas.openxmlformats.org/officeDocument/2006/relationships/image" Target="../media/image89.jpeg"/><Relationship Id="rId4" Type="http://schemas.openxmlformats.org/officeDocument/2006/relationships/image" Target="../media/image88.jpeg"/><Relationship Id="rId9" Type="http://schemas.openxmlformats.org/officeDocument/2006/relationships/image" Target="../media/image91.jp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6.png"/><Relationship Id="rId7" Type="http://schemas.openxmlformats.org/officeDocument/2006/relationships/image" Target="../media/image94.jpeg"/><Relationship Id="rId12" Type="http://schemas.openxmlformats.org/officeDocument/2006/relationships/image" Target="../media/image97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3.jpeg"/><Relationship Id="rId11" Type="http://schemas.openxmlformats.org/officeDocument/2006/relationships/image" Target="../media/image96.svg"/><Relationship Id="rId5" Type="http://schemas.openxmlformats.org/officeDocument/2006/relationships/image" Target="../media/image92.jpeg"/><Relationship Id="rId10" Type="http://schemas.openxmlformats.org/officeDocument/2006/relationships/image" Target="../media/image95.png"/><Relationship Id="rId4" Type="http://schemas.openxmlformats.org/officeDocument/2006/relationships/image" Target="../media/image64.jpeg"/><Relationship Id="rId9" Type="http://schemas.openxmlformats.org/officeDocument/2006/relationships/image" Target="../media/image31.sv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98.png"/><Relationship Id="rId7" Type="http://schemas.openxmlformats.org/officeDocument/2006/relationships/image" Target="../media/image10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1.jpeg"/><Relationship Id="rId5" Type="http://schemas.openxmlformats.org/officeDocument/2006/relationships/image" Target="../media/image100.jpeg"/><Relationship Id="rId10" Type="http://schemas.openxmlformats.org/officeDocument/2006/relationships/image" Target="../media/image103.jpg"/><Relationship Id="rId4" Type="http://schemas.openxmlformats.org/officeDocument/2006/relationships/image" Target="../media/image99.png"/><Relationship Id="rId9" Type="http://schemas.openxmlformats.org/officeDocument/2006/relationships/image" Target="../media/image31.sv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4.jpg"/><Relationship Id="rId4" Type="http://schemas.openxmlformats.org/officeDocument/2006/relationships/image" Target="../media/image9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22" b="-9222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2069400" y="695345"/>
            <a:ext cx="14149201" cy="8896310"/>
          </a:xfrm>
          <a:custGeom>
            <a:avLst/>
            <a:gdLst/>
            <a:ahLst/>
            <a:cxnLst/>
            <a:rect l="l" t="t" r="r" b="b"/>
            <a:pathLst>
              <a:path w="14149201" h="8896310">
                <a:moveTo>
                  <a:pt x="0" y="0"/>
                </a:moveTo>
                <a:lnTo>
                  <a:pt x="14149200" y="0"/>
                </a:lnTo>
                <a:lnTo>
                  <a:pt x="14149200" y="8896310"/>
                </a:lnTo>
                <a:lnTo>
                  <a:pt x="0" y="889631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4912049" y="1955586"/>
            <a:ext cx="8705111" cy="16995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776"/>
              </a:lnSpc>
              <a:spcBef>
                <a:spcPct val="0"/>
              </a:spcBef>
            </a:pPr>
            <a:r>
              <a:rPr lang="en-US" sz="9840" dirty="0" err="1">
                <a:solidFill>
                  <a:srgbClr val="2B282B"/>
                </a:solidFill>
                <a:latin typeface="Adorable Black 러블리 블랙"/>
                <a:ea typeface="Adorable Black 러블리 블랙"/>
                <a:cs typeface="Adorable Black 러블리 블랙"/>
                <a:sym typeface="Adorable Black 러블리 블랙"/>
              </a:rPr>
              <a:t>예술과</a:t>
            </a:r>
            <a:r>
              <a:rPr lang="en-US" sz="9840" dirty="0">
                <a:solidFill>
                  <a:srgbClr val="2B282B"/>
                </a:solidFill>
                <a:latin typeface="Adorable Black 러블리 블랙"/>
                <a:ea typeface="Adorable Black 러블리 블랙"/>
                <a:cs typeface="Adorable Black 러블리 블랙"/>
                <a:sym typeface="Adorable Black 러블리 블랙"/>
              </a:rPr>
              <a:t> </a:t>
            </a:r>
            <a:r>
              <a:rPr lang="en-US" sz="9840" dirty="0" err="1">
                <a:solidFill>
                  <a:srgbClr val="2B282B"/>
                </a:solidFill>
                <a:latin typeface="Adorable Black 러블리 블랙"/>
                <a:ea typeface="Adorable Black 러블리 블랙"/>
                <a:cs typeface="Adorable Black 러블리 블랙"/>
                <a:sym typeface="Adorable Black 러블리 블랙"/>
              </a:rPr>
              <a:t>AI의</a:t>
            </a:r>
            <a:r>
              <a:rPr lang="en-US" sz="9840" dirty="0">
                <a:solidFill>
                  <a:srgbClr val="2B282B"/>
                </a:solidFill>
                <a:latin typeface="Adorable Black 러블리 블랙"/>
                <a:ea typeface="Adorable Black 러블리 블랙"/>
                <a:cs typeface="Adorable Black 러블리 블랙"/>
                <a:sym typeface="Adorable Black 러블리 블랙"/>
              </a:rPr>
              <a:t> </a:t>
            </a:r>
            <a:r>
              <a:rPr lang="en-US" sz="9840" dirty="0" err="1">
                <a:solidFill>
                  <a:srgbClr val="2B282B"/>
                </a:solidFill>
                <a:latin typeface="Adorable Black 러블리 블랙"/>
                <a:ea typeface="Adorable Black 러블리 블랙"/>
                <a:cs typeface="Adorable Black 러블리 블랙"/>
                <a:sym typeface="Adorable Black 러블리 블랙"/>
              </a:rPr>
              <a:t>만남</a:t>
            </a:r>
            <a:endParaRPr lang="en-US" sz="9840" dirty="0">
              <a:solidFill>
                <a:srgbClr val="2B282B"/>
              </a:solidFill>
              <a:latin typeface="Adorable Black 러블리 블랙"/>
              <a:ea typeface="Adorable Black 러블리 블랙"/>
              <a:cs typeface="Adorable Black 러블리 블랙"/>
              <a:sym typeface="Adorable Black 러블리 블랙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2935083" y="3807298"/>
            <a:ext cx="12417833" cy="24057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9652"/>
              </a:lnSpc>
              <a:spcBef>
                <a:spcPct val="0"/>
              </a:spcBef>
            </a:pPr>
            <a:r>
              <a:rPr lang="en-US" sz="14037" dirty="0" err="1">
                <a:solidFill>
                  <a:srgbClr val="2B282B"/>
                </a:solidFill>
                <a:latin typeface="Adorable Black 러블리 블랙"/>
                <a:ea typeface="Adorable Black 러블리 블랙"/>
                <a:cs typeface="Adorable Black 러블리 블랙"/>
                <a:sym typeface="Adorable Black 러블리 블랙"/>
              </a:rPr>
              <a:t>구글</a:t>
            </a:r>
            <a:r>
              <a:rPr lang="en-US" sz="14037" dirty="0">
                <a:solidFill>
                  <a:srgbClr val="2B282B"/>
                </a:solidFill>
                <a:latin typeface="Adorable Black 러블리 블랙"/>
                <a:ea typeface="Adorable Black 러블리 블랙"/>
                <a:cs typeface="Adorable Black 러블리 블랙"/>
                <a:sym typeface="Adorable Black 러블리 블랙"/>
              </a:rPr>
              <a:t> </a:t>
            </a:r>
            <a:r>
              <a:rPr lang="en-US" sz="14037" dirty="0" err="1">
                <a:solidFill>
                  <a:srgbClr val="2B282B"/>
                </a:solidFill>
                <a:latin typeface="Adorable Black 러블리 블랙"/>
                <a:ea typeface="Adorable Black 러블리 블랙"/>
                <a:cs typeface="Adorable Black 러블리 블랙"/>
                <a:sym typeface="Adorable Black 러블리 블랙"/>
              </a:rPr>
              <a:t>아트</a:t>
            </a:r>
            <a:r>
              <a:rPr lang="en-US" sz="14037" dirty="0">
                <a:solidFill>
                  <a:srgbClr val="2B282B"/>
                </a:solidFill>
                <a:latin typeface="Adorable Black 러블리 블랙"/>
                <a:ea typeface="Adorable Black 러블리 블랙"/>
                <a:cs typeface="Adorable Black 러블리 블랙"/>
                <a:sym typeface="Adorable Black 러블리 블랙"/>
              </a:rPr>
              <a:t> 앤 </a:t>
            </a:r>
            <a:r>
              <a:rPr lang="en-US" sz="14037" dirty="0" err="1">
                <a:solidFill>
                  <a:srgbClr val="2B282B"/>
                </a:solidFill>
                <a:latin typeface="Adorable Black 러블리 블랙"/>
                <a:ea typeface="Adorable Black 러블리 블랙"/>
                <a:cs typeface="Adorable Black 러블리 블랙"/>
                <a:sym typeface="Adorable Black 러블리 블랙"/>
              </a:rPr>
              <a:t>컬쳐</a:t>
            </a:r>
            <a:endParaRPr lang="en-US" sz="14037" dirty="0">
              <a:solidFill>
                <a:srgbClr val="2B282B"/>
              </a:solidFill>
              <a:latin typeface="Adorable Black 러블리 블랙"/>
              <a:ea typeface="Adorable Black 러블리 블랙"/>
              <a:cs typeface="Adorable Black 러블리 블랙"/>
              <a:sym typeface="Adorable Black 러블리 블랙"/>
            </a:endParaRPr>
          </a:p>
        </p:txBody>
      </p:sp>
      <p:sp>
        <p:nvSpPr>
          <p:cNvPr id="6" name="Freeform 6"/>
          <p:cNvSpPr/>
          <p:nvPr/>
        </p:nvSpPr>
        <p:spPr>
          <a:xfrm>
            <a:off x="7581106" y="6395813"/>
            <a:ext cx="3679604" cy="2962139"/>
          </a:xfrm>
          <a:custGeom>
            <a:avLst/>
            <a:gdLst/>
            <a:ahLst/>
            <a:cxnLst/>
            <a:rect l="l" t="t" r="r" b="b"/>
            <a:pathLst>
              <a:path w="3679604" h="2962139">
                <a:moveTo>
                  <a:pt x="0" y="0"/>
                </a:moveTo>
                <a:lnTo>
                  <a:pt x="3679604" y="0"/>
                </a:lnTo>
                <a:lnTo>
                  <a:pt x="3679604" y="2962139"/>
                </a:lnTo>
                <a:lnTo>
                  <a:pt x="0" y="296213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b="-49841"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5044797" y="9409941"/>
            <a:ext cx="8198407" cy="7246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11"/>
              </a:lnSpc>
            </a:pPr>
            <a:r>
              <a:rPr lang="en-US" sz="4326" spc="-86">
                <a:solidFill>
                  <a:srgbClr val="393C9C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서울특별시교육청 미래교육지원단</a:t>
            </a:r>
          </a:p>
        </p:txBody>
      </p:sp>
      <p:sp>
        <p:nvSpPr>
          <p:cNvPr id="8" name="Freeform 8"/>
          <p:cNvSpPr/>
          <p:nvPr/>
        </p:nvSpPr>
        <p:spPr>
          <a:xfrm>
            <a:off x="13550605" y="332983"/>
            <a:ext cx="4518114" cy="1681822"/>
          </a:xfrm>
          <a:custGeom>
            <a:avLst/>
            <a:gdLst/>
            <a:ahLst/>
            <a:cxnLst/>
            <a:rect l="l" t="t" r="r" b="b"/>
            <a:pathLst>
              <a:path w="4518114" h="1681822">
                <a:moveTo>
                  <a:pt x="0" y="0"/>
                </a:moveTo>
                <a:lnTo>
                  <a:pt x="4518114" y="0"/>
                </a:lnTo>
                <a:lnTo>
                  <a:pt x="4518114" y="1681822"/>
                </a:lnTo>
                <a:lnTo>
                  <a:pt x="0" y="168182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pic>
        <p:nvPicPr>
          <p:cNvPr id="9" name="그림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22" b="-9222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927750" y="2350953"/>
            <a:ext cx="3705577" cy="5020707"/>
          </a:xfrm>
          <a:custGeom>
            <a:avLst/>
            <a:gdLst/>
            <a:ahLst/>
            <a:cxnLst/>
            <a:rect l="l" t="t" r="r" b="b"/>
            <a:pathLst>
              <a:path w="3705577" h="5020707">
                <a:moveTo>
                  <a:pt x="0" y="0"/>
                </a:moveTo>
                <a:lnTo>
                  <a:pt x="3705578" y="0"/>
                </a:lnTo>
                <a:lnTo>
                  <a:pt x="3705578" y="5020707"/>
                </a:lnTo>
                <a:lnTo>
                  <a:pt x="0" y="502070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36104" r="-36104" b="-27100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2274802" y="2656062"/>
            <a:ext cx="3011473" cy="1720995"/>
          </a:xfrm>
          <a:custGeom>
            <a:avLst/>
            <a:gdLst/>
            <a:ahLst/>
            <a:cxnLst/>
            <a:rect l="l" t="t" r="r" b="b"/>
            <a:pathLst>
              <a:path w="3011473" h="1720995">
                <a:moveTo>
                  <a:pt x="0" y="0"/>
                </a:moveTo>
                <a:lnTo>
                  <a:pt x="3011474" y="0"/>
                </a:lnTo>
                <a:lnTo>
                  <a:pt x="3011474" y="1720995"/>
                </a:lnTo>
                <a:lnTo>
                  <a:pt x="0" y="172099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23045" b="-304693"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2274802" y="4749536"/>
            <a:ext cx="3053323" cy="2367602"/>
          </a:xfrm>
          <a:custGeom>
            <a:avLst/>
            <a:gdLst/>
            <a:ahLst/>
            <a:cxnLst/>
            <a:rect l="l" t="t" r="r" b="b"/>
            <a:pathLst>
              <a:path w="3053323" h="2367602">
                <a:moveTo>
                  <a:pt x="0" y="0"/>
                </a:moveTo>
                <a:lnTo>
                  <a:pt x="3053323" y="0"/>
                </a:lnTo>
                <a:lnTo>
                  <a:pt x="3053323" y="2367603"/>
                </a:lnTo>
                <a:lnTo>
                  <a:pt x="0" y="236760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t="-1585" b="-1585"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509163" y="8777041"/>
            <a:ext cx="1170642" cy="831156"/>
          </a:xfrm>
          <a:custGeom>
            <a:avLst/>
            <a:gdLst/>
            <a:ahLst/>
            <a:cxnLst/>
            <a:rect l="l" t="t" r="r" b="b"/>
            <a:pathLst>
              <a:path w="1170642" h="831156">
                <a:moveTo>
                  <a:pt x="0" y="0"/>
                </a:moveTo>
                <a:lnTo>
                  <a:pt x="1170642" y="0"/>
                </a:lnTo>
                <a:lnTo>
                  <a:pt x="1170642" y="831156"/>
                </a:lnTo>
                <a:lnTo>
                  <a:pt x="0" y="83115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1028700" y="7537104"/>
            <a:ext cx="5739051" cy="8477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799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앱스토어에서</a:t>
            </a:r>
            <a:r>
              <a:rPr lang="en-US" sz="2799" u="sng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 </a:t>
            </a:r>
            <a:r>
              <a:rPr lang="en-US" sz="2799" u="sng">
                <a:solidFill>
                  <a:srgbClr val="28407C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‘구글 아트 앤 컬쳐</a:t>
            </a:r>
            <a:r>
              <a:rPr lang="en-US" sz="2799" u="sng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‘</a:t>
            </a:r>
            <a:r>
              <a:rPr lang="en-US" sz="2799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로 </a:t>
            </a:r>
          </a:p>
          <a:p>
            <a:pPr algn="ctr">
              <a:lnSpc>
                <a:spcPts val="3359"/>
              </a:lnSpc>
            </a:pPr>
            <a:r>
              <a:rPr lang="en-US" sz="2799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검색 후 앱을 설치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978849" y="8663831"/>
            <a:ext cx="5739051" cy="12668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799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PC에서는 카메라 기능이 없어</a:t>
            </a:r>
          </a:p>
          <a:p>
            <a:pPr algn="ctr">
              <a:lnSpc>
                <a:spcPts val="3359"/>
              </a:lnSpc>
            </a:pPr>
            <a:r>
              <a:rPr lang="en-US" sz="2799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활동에 제약이 있으므로</a:t>
            </a:r>
          </a:p>
          <a:p>
            <a:pPr algn="ctr">
              <a:lnSpc>
                <a:spcPts val="3359"/>
              </a:lnSpc>
            </a:pPr>
            <a:r>
              <a:rPr lang="en-US" sz="2799" u="sng">
                <a:solidFill>
                  <a:srgbClr val="28407C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태블릿PC에서 앱 설치 추천</a:t>
            </a:r>
          </a:p>
        </p:txBody>
      </p:sp>
      <p:grpSp>
        <p:nvGrpSpPr>
          <p:cNvPr id="9" name="Group 9"/>
          <p:cNvGrpSpPr/>
          <p:nvPr/>
        </p:nvGrpSpPr>
        <p:grpSpPr>
          <a:xfrm>
            <a:off x="6147678" y="2350953"/>
            <a:ext cx="5739051" cy="7834563"/>
            <a:chOff x="0" y="0"/>
            <a:chExt cx="7652068" cy="10446085"/>
          </a:xfrm>
        </p:grpSpPr>
        <p:sp>
          <p:nvSpPr>
            <p:cNvPr id="10" name="Freeform 10"/>
            <p:cNvSpPr/>
            <p:nvPr/>
          </p:nvSpPr>
          <p:spPr>
            <a:xfrm>
              <a:off x="1435028" y="0"/>
              <a:ext cx="4840487" cy="9209796"/>
            </a:xfrm>
            <a:custGeom>
              <a:avLst/>
              <a:gdLst/>
              <a:ahLst/>
              <a:cxnLst/>
              <a:rect l="l" t="t" r="r" b="b"/>
              <a:pathLst>
                <a:path w="4840487" h="9209796">
                  <a:moveTo>
                    <a:pt x="0" y="0"/>
                  </a:moveTo>
                  <a:lnTo>
                    <a:pt x="4840487" y="0"/>
                  </a:lnTo>
                  <a:lnTo>
                    <a:pt x="4840487" y="9209796"/>
                  </a:lnTo>
                  <a:lnTo>
                    <a:pt x="0" y="920979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52437" r="-52135" b="-7519"/>
              </a:stretch>
            </a:blipFill>
          </p:spPr>
        </p:sp>
        <p:sp>
          <p:nvSpPr>
            <p:cNvPr id="11" name="Freeform 11"/>
            <p:cNvSpPr/>
            <p:nvPr/>
          </p:nvSpPr>
          <p:spPr>
            <a:xfrm>
              <a:off x="1913407" y="260625"/>
              <a:ext cx="3825255" cy="8710165"/>
            </a:xfrm>
            <a:custGeom>
              <a:avLst/>
              <a:gdLst/>
              <a:ahLst/>
              <a:cxnLst/>
              <a:rect l="l" t="t" r="r" b="b"/>
              <a:pathLst>
                <a:path w="3825255" h="8710165">
                  <a:moveTo>
                    <a:pt x="0" y="0"/>
                  </a:moveTo>
                  <a:lnTo>
                    <a:pt x="3825254" y="0"/>
                  </a:lnTo>
                  <a:lnTo>
                    <a:pt x="3825254" y="8710165"/>
                  </a:lnTo>
                  <a:lnTo>
                    <a:pt x="0" y="871016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/>
              <a:stretch>
                <a:fillRect t="-4531" r="-1146" b="-4052"/>
              </a:stretch>
            </a:blipFill>
          </p:spPr>
        </p:sp>
        <p:sp>
          <p:nvSpPr>
            <p:cNvPr id="12" name="TextBox 12"/>
            <p:cNvSpPr txBox="1"/>
            <p:nvPr/>
          </p:nvSpPr>
          <p:spPr>
            <a:xfrm>
              <a:off x="0" y="9318960"/>
              <a:ext cx="7652068" cy="112712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9"/>
                </a:lnSpc>
              </a:pPr>
              <a:r>
                <a:rPr lang="en-US" sz="2799">
                  <a:solidFill>
                    <a:srgbClr val="2B282B"/>
                  </a:solidFill>
                  <a:latin typeface="Aerospace 항공우주 타이틀"/>
                  <a:ea typeface="Aerospace 항공우주 타이틀"/>
                  <a:cs typeface="Aerospace 항공우주 타이틀"/>
                  <a:sym typeface="Aerospace 항공우주 타이틀"/>
                </a:rPr>
                <a:t>앱 실행 후</a:t>
              </a:r>
            </a:p>
            <a:p>
              <a:pPr algn="ctr">
                <a:lnSpc>
                  <a:spcPts val="3359"/>
                </a:lnSpc>
              </a:pPr>
              <a:r>
                <a:rPr lang="en-US" sz="2799">
                  <a:solidFill>
                    <a:srgbClr val="2B282B"/>
                  </a:solidFill>
                  <a:latin typeface="Aerospace 항공우주 타이틀"/>
                  <a:ea typeface="Aerospace 항공우주 타이틀"/>
                  <a:cs typeface="Aerospace 항공우주 타이틀"/>
                  <a:sym typeface="Aerospace 항공우주 타이틀"/>
                </a:rPr>
                <a:t>재생 - 카메라로 이동</a:t>
              </a:r>
            </a:p>
          </p:txBody>
        </p:sp>
      </p:grpSp>
      <p:sp>
        <p:nvSpPr>
          <p:cNvPr id="13" name="Freeform 13"/>
          <p:cNvSpPr/>
          <p:nvPr/>
        </p:nvSpPr>
        <p:spPr>
          <a:xfrm>
            <a:off x="12266397" y="2350953"/>
            <a:ext cx="3630366" cy="5950928"/>
          </a:xfrm>
          <a:custGeom>
            <a:avLst/>
            <a:gdLst/>
            <a:ahLst/>
            <a:cxnLst/>
            <a:rect l="l" t="t" r="r" b="b"/>
            <a:pathLst>
              <a:path w="3630366" h="5950928">
                <a:moveTo>
                  <a:pt x="0" y="0"/>
                </a:moveTo>
                <a:lnTo>
                  <a:pt x="3630366" y="0"/>
                </a:lnTo>
                <a:lnTo>
                  <a:pt x="3630366" y="5950928"/>
                </a:lnTo>
                <a:lnTo>
                  <a:pt x="0" y="595092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52437" r="-52135" b="-24800"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12630664" y="2589238"/>
            <a:ext cx="2901833" cy="2554262"/>
          </a:xfrm>
          <a:custGeom>
            <a:avLst/>
            <a:gdLst/>
            <a:ahLst/>
            <a:cxnLst/>
            <a:rect l="l" t="t" r="r" b="b"/>
            <a:pathLst>
              <a:path w="2901833" h="2554262">
                <a:moveTo>
                  <a:pt x="0" y="0"/>
                </a:moveTo>
                <a:lnTo>
                  <a:pt x="2901833" y="0"/>
                </a:lnTo>
                <a:lnTo>
                  <a:pt x="2901833" y="2554262"/>
                </a:lnTo>
                <a:lnTo>
                  <a:pt x="0" y="2554262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t="-120617" b="-57089"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12630664" y="5326417"/>
            <a:ext cx="2901833" cy="2784506"/>
          </a:xfrm>
          <a:custGeom>
            <a:avLst/>
            <a:gdLst/>
            <a:ahLst/>
            <a:cxnLst/>
            <a:rect l="l" t="t" r="r" b="b"/>
            <a:pathLst>
              <a:path w="2901833" h="2784506">
                <a:moveTo>
                  <a:pt x="0" y="0"/>
                </a:moveTo>
                <a:lnTo>
                  <a:pt x="2901833" y="0"/>
                </a:lnTo>
                <a:lnTo>
                  <a:pt x="2901833" y="2784506"/>
                </a:lnTo>
                <a:lnTo>
                  <a:pt x="0" y="2784506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t="-120094" b="-34650"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8322704" y="2515971"/>
            <a:ext cx="1618584" cy="1228101"/>
          </a:xfrm>
          <a:custGeom>
            <a:avLst/>
            <a:gdLst/>
            <a:ahLst/>
            <a:cxnLst/>
            <a:rect l="l" t="t" r="r" b="b"/>
            <a:pathLst>
              <a:path w="1618584" h="1228101">
                <a:moveTo>
                  <a:pt x="0" y="0"/>
                </a:moveTo>
                <a:lnTo>
                  <a:pt x="1618584" y="0"/>
                </a:lnTo>
                <a:lnTo>
                  <a:pt x="1618584" y="1228100"/>
                </a:lnTo>
                <a:lnTo>
                  <a:pt x="0" y="122810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8207911" y="7860834"/>
            <a:ext cx="1618584" cy="1228101"/>
          </a:xfrm>
          <a:custGeom>
            <a:avLst/>
            <a:gdLst/>
            <a:ahLst/>
            <a:cxnLst/>
            <a:rect l="l" t="t" r="r" b="b"/>
            <a:pathLst>
              <a:path w="1618584" h="1228101">
                <a:moveTo>
                  <a:pt x="0" y="0"/>
                </a:moveTo>
                <a:lnTo>
                  <a:pt x="1618584" y="0"/>
                </a:lnTo>
                <a:lnTo>
                  <a:pt x="1618584" y="1228100"/>
                </a:lnTo>
                <a:lnTo>
                  <a:pt x="0" y="122810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>
            <a:off x="5978200" y="4566244"/>
            <a:ext cx="1027556" cy="828467"/>
          </a:xfrm>
          <a:custGeom>
            <a:avLst/>
            <a:gdLst/>
            <a:ahLst/>
            <a:cxnLst/>
            <a:rect l="l" t="t" r="r" b="b"/>
            <a:pathLst>
              <a:path w="1027556" h="828467">
                <a:moveTo>
                  <a:pt x="0" y="0"/>
                </a:moveTo>
                <a:lnTo>
                  <a:pt x="1027556" y="0"/>
                </a:lnTo>
                <a:lnTo>
                  <a:pt x="1027556" y="828467"/>
                </a:lnTo>
                <a:lnTo>
                  <a:pt x="0" y="828467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19" name="TextBox 19"/>
          <p:cNvSpPr txBox="1"/>
          <p:nvPr/>
        </p:nvSpPr>
        <p:spPr>
          <a:xfrm>
            <a:off x="228786" y="296821"/>
            <a:ext cx="17538035" cy="15185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373"/>
              </a:lnSpc>
              <a:spcBef>
                <a:spcPct val="0"/>
              </a:spcBef>
            </a:pPr>
            <a:r>
              <a:rPr lang="en-US" sz="8838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 </a:t>
            </a:r>
            <a:r>
              <a:rPr lang="en-US" sz="8838">
                <a:solidFill>
                  <a:srgbClr val="5271FF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아트 앤 컬쳐</a:t>
            </a:r>
            <a:r>
              <a:rPr lang="en-US" sz="8838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 설치하기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1212055" y="8550922"/>
            <a:ext cx="5739051" cy="21050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799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‘카메라’ 에서는</a:t>
            </a:r>
          </a:p>
          <a:p>
            <a:pPr algn="ctr">
              <a:lnSpc>
                <a:spcPts val="3359"/>
              </a:lnSpc>
            </a:pPr>
            <a:r>
              <a:rPr lang="en-US" sz="2799" u="sng">
                <a:solidFill>
                  <a:srgbClr val="28407C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예술 작품을 이용해 </a:t>
            </a:r>
          </a:p>
          <a:p>
            <a:pPr algn="ctr">
              <a:lnSpc>
                <a:spcPts val="3359"/>
              </a:lnSpc>
            </a:pPr>
            <a:r>
              <a:rPr lang="en-US" sz="2799" u="sng">
                <a:solidFill>
                  <a:srgbClr val="28407C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다양한 놀이</a:t>
            </a:r>
            <a:r>
              <a:rPr lang="en-US" sz="2799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를 할 수 있음</a:t>
            </a:r>
          </a:p>
          <a:p>
            <a:pPr algn="ctr">
              <a:lnSpc>
                <a:spcPts val="3359"/>
              </a:lnSpc>
            </a:pPr>
            <a:r>
              <a:rPr lang="en-US" sz="2799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(유아의 몰입, 흥미 유발)</a:t>
            </a:r>
          </a:p>
          <a:p>
            <a:pPr algn="ctr">
              <a:lnSpc>
                <a:spcPts val="3359"/>
              </a:lnSpc>
            </a:pPr>
            <a:endParaRPr lang="en-US" sz="2799">
              <a:solidFill>
                <a:srgbClr val="2B282B"/>
              </a:solidFill>
              <a:latin typeface="Aerospace 항공우주 타이틀"/>
              <a:ea typeface="Aerospace 항공우주 타이틀"/>
              <a:cs typeface="Aerospace 항공우주 타이틀"/>
              <a:sym typeface="Aerospace 항공우주 타이틀"/>
            </a:endParaRPr>
          </a:p>
        </p:txBody>
      </p:sp>
      <p:sp>
        <p:nvSpPr>
          <p:cNvPr id="21" name="Freeform 21"/>
          <p:cNvSpPr/>
          <p:nvPr/>
        </p:nvSpPr>
        <p:spPr>
          <a:xfrm>
            <a:off x="11031521" y="4566244"/>
            <a:ext cx="1027556" cy="828467"/>
          </a:xfrm>
          <a:custGeom>
            <a:avLst/>
            <a:gdLst/>
            <a:ahLst/>
            <a:cxnLst/>
            <a:rect l="l" t="t" r="r" b="b"/>
            <a:pathLst>
              <a:path w="1027556" h="828467">
                <a:moveTo>
                  <a:pt x="0" y="0"/>
                </a:moveTo>
                <a:lnTo>
                  <a:pt x="1027556" y="0"/>
                </a:lnTo>
                <a:lnTo>
                  <a:pt x="1027556" y="828467"/>
                </a:lnTo>
                <a:lnTo>
                  <a:pt x="0" y="828467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  <p:pic>
        <p:nvPicPr>
          <p:cNvPr id="22" name="그림 2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22" b="-9222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765563" y="4483753"/>
            <a:ext cx="6438227" cy="1605243"/>
          </a:xfrm>
          <a:custGeom>
            <a:avLst/>
            <a:gdLst/>
            <a:ahLst/>
            <a:cxnLst/>
            <a:rect l="l" t="t" r="r" b="b"/>
            <a:pathLst>
              <a:path w="6438227" h="1605243">
                <a:moveTo>
                  <a:pt x="0" y="0"/>
                </a:moveTo>
                <a:lnTo>
                  <a:pt x="6438228" y="0"/>
                </a:lnTo>
                <a:lnTo>
                  <a:pt x="6438228" y="1605244"/>
                </a:lnTo>
                <a:lnTo>
                  <a:pt x="0" y="160524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578135" b="-302269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8014497" y="2028834"/>
            <a:ext cx="6349419" cy="1271904"/>
          </a:xfrm>
          <a:custGeom>
            <a:avLst/>
            <a:gdLst/>
            <a:ahLst/>
            <a:cxnLst/>
            <a:rect l="l" t="t" r="r" b="b"/>
            <a:pathLst>
              <a:path w="6349419" h="1271904">
                <a:moveTo>
                  <a:pt x="0" y="0"/>
                </a:moveTo>
                <a:lnTo>
                  <a:pt x="6349419" y="0"/>
                </a:lnTo>
                <a:lnTo>
                  <a:pt x="6349419" y="1271903"/>
                </a:lnTo>
                <a:lnTo>
                  <a:pt x="0" y="127190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580041" b="-540239"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765563" y="2207531"/>
            <a:ext cx="6438227" cy="1484639"/>
          </a:xfrm>
          <a:custGeom>
            <a:avLst/>
            <a:gdLst/>
            <a:ahLst/>
            <a:cxnLst/>
            <a:rect l="l" t="t" r="r" b="b"/>
            <a:pathLst>
              <a:path w="6438227" h="1484639">
                <a:moveTo>
                  <a:pt x="0" y="0"/>
                </a:moveTo>
                <a:lnTo>
                  <a:pt x="6438228" y="0"/>
                </a:lnTo>
                <a:lnTo>
                  <a:pt x="6438228" y="1484639"/>
                </a:lnTo>
                <a:lnTo>
                  <a:pt x="0" y="148463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526141" b="-433906"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8125716" y="6401174"/>
            <a:ext cx="6305666" cy="1216707"/>
          </a:xfrm>
          <a:custGeom>
            <a:avLst/>
            <a:gdLst/>
            <a:ahLst/>
            <a:cxnLst/>
            <a:rect l="l" t="t" r="r" b="b"/>
            <a:pathLst>
              <a:path w="6305666" h="1216707">
                <a:moveTo>
                  <a:pt x="0" y="0"/>
                </a:moveTo>
                <a:lnTo>
                  <a:pt x="6305666" y="0"/>
                </a:lnTo>
                <a:lnTo>
                  <a:pt x="6305666" y="1216707"/>
                </a:lnTo>
                <a:lnTo>
                  <a:pt x="0" y="121670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855044" b="-311805"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8125716" y="4483753"/>
            <a:ext cx="6238200" cy="1278958"/>
          </a:xfrm>
          <a:custGeom>
            <a:avLst/>
            <a:gdLst/>
            <a:ahLst/>
            <a:cxnLst/>
            <a:rect l="l" t="t" r="r" b="b"/>
            <a:pathLst>
              <a:path w="6238200" h="1278958">
                <a:moveTo>
                  <a:pt x="0" y="0"/>
                </a:moveTo>
                <a:lnTo>
                  <a:pt x="6238200" y="0"/>
                </a:lnTo>
                <a:lnTo>
                  <a:pt x="6238200" y="1278958"/>
                </a:lnTo>
                <a:lnTo>
                  <a:pt x="0" y="127895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682642" b="-409651"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8125716" y="8290868"/>
            <a:ext cx="6305666" cy="1096665"/>
          </a:xfrm>
          <a:custGeom>
            <a:avLst/>
            <a:gdLst/>
            <a:ahLst/>
            <a:cxnLst/>
            <a:rect l="l" t="t" r="r" b="b"/>
            <a:pathLst>
              <a:path w="6305666" h="1096665">
                <a:moveTo>
                  <a:pt x="0" y="0"/>
                </a:moveTo>
                <a:lnTo>
                  <a:pt x="6305666" y="0"/>
                </a:lnTo>
                <a:lnTo>
                  <a:pt x="6305666" y="1096664"/>
                </a:lnTo>
                <a:lnTo>
                  <a:pt x="0" y="109666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1089872" b="-215647"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921186" y="6336647"/>
            <a:ext cx="6126981" cy="8477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799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사진을 찍고 나와 닮은 작품 찾기</a:t>
            </a:r>
          </a:p>
          <a:p>
            <a:pPr algn="ctr">
              <a:lnSpc>
                <a:spcPts val="3359"/>
              </a:lnSpc>
            </a:pPr>
            <a:endParaRPr lang="en-US" sz="2799">
              <a:solidFill>
                <a:srgbClr val="2B282B"/>
              </a:solidFill>
              <a:latin typeface="Aerospace 항공우주 타이틀"/>
              <a:ea typeface="Aerospace 항공우주 타이틀"/>
              <a:cs typeface="Aerospace 항공우주 타이틀"/>
              <a:sym typeface="Aerospace 항공우주 타이틀"/>
            </a:endParaRPr>
          </a:p>
        </p:txBody>
      </p:sp>
      <p:sp>
        <p:nvSpPr>
          <p:cNvPr id="10" name="Freeform 10"/>
          <p:cNvSpPr/>
          <p:nvPr/>
        </p:nvSpPr>
        <p:spPr>
          <a:xfrm>
            <a:off x="765563" y="7184372"/>
            <a:ext cx="6438227" cy="1500961"/>
          </a:xfrm>
          <a:custGeom>
            <a:avLst/>
            <a:gdLst/>
            <a:ahLst/>
            <a:cxnLst/>
            <a:rect l="l" t="t" r="r" b="b"/>
            <a:pathLst>
              <a:path w="6438227" h="1500961">
                <a:moveTo>
                  <a:pt x="0" y="0"/>
                </a:moveTo>
                <a:lnTo>
                  <a:pt x="6438228" y="0"/>
                </a:lnTo>
                <a:lnTo>
                  <a:pt x="6438228" y="1500961"/>
                </a:lnTo>
                <a:lnTo>
                  <a:pt x="0" y="150096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723486" b="-225033"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6309046" y="2207531"/>
            <a:ext cx="1478243" cy="1101291"/>
          </a:xfrm>
          <a:custGeom>
            <a:avLst/>
            <a:gdLst/>
            <a:ahLst/>
            <a:cxnLst/>
            <a:rect l="l" t="t" r="r" b="b"/>
            <a:pathLst>
              <a:path w="1478243" h="1101291">
                <a:moveTo>
                  <a:pt x="0" y="0"/>
                </a:moveTo>
                <a:lnTo>
                  <a:pt x="1478243" y="0"/>
                </a:lnTo>
                <a:lnTo>
                  <a:pt x="1478243" y="1101291"/>
                </a:lnTo>
                <a:lnTo>
                  <a:pt x="0" y="110129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765563" y="3939891"/>
            <a:ext cx="6126981" cy="8477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799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사진을 찍고 예술작품과 합성</a:t>
            </a:r>
          </a:p>
          <a:p>
            <a:pPr algn="ctr">
              <a:lnSpc>
                <a:spcPts val="3359"/>
              </a:lnSpc>
            </a:pPr>
            <a:endParaRPr lang="en-US" sz="2799">
              <a:solidFill>
                <a:srgbClr val="2B282B"/>
              </a:solidFill>
              <a:latin typeface="Aerospace 항공우주 타이틀"/>
              <a:ea typeface="Aerospace 항공우주 타이틀"/>
              <a:cs typeface="Aerospace 항공우주 타이틀"/>
              <a:sym typeface="Aerospace 항공우주 타이틀"/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8156926" y="5783443"/>
            <a:ext cx="6126981" cy="8477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799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사진의 색상에 맞는 작품을 찾아줌</a:t>
            </a:r>
          </a:p>
          <a:p>
            <a:pPr algn="ctr">
              <a:lnSpc>
                <a:spcPts val="3359"/>
              </a:lnSpc>
            </a:pPr>
            <a:endParaRPr lang="en-US" sz="2799">
              <a:solidFill>
                <a:srgbClr val="2B282B"/>
              </a:solidFill>
              <a:latin typeface="Aerospace 항공우주 타이틀"/>
              <a:ea typeface="Aerospace 항공우주 타이틀"/>
              <a:cs typeface="Aerospace 항공우주 타이틀"/>
              <a:sym typeface="Aerospace 항공우주 타이틀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8236935" y="7608356"/>
            <a:ext cx="6126981" cy="8477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799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증강현실을 통한 예술작품 감상</a:t>
            </a:r>
          </a:p>
          <a:p>
            <a:pPr algn="ctr">
              <a:lnSpc>
                <a:spcPts val="3359"/>
              </a:lnSpc>
            </a:pPr>
            <a:endParaRPr lang="en-US" sz="2799">
              <a:solidFill>
                <a:srgbClr val="2B282B"/>
              </a:solidFill>
              <a:latin typeface="Aerospace 항공우주 타이틀"/>
              <a:ea typeface="Aerospace 항공우주 타이틀"/>
              <a:cs typeface="Aerospace 항공우주 타이틀"/>
              <a:sym typeface="Aerospace 항공우주 타이틀"/>
            </a:endParaRPr>
          </a:p>
        </p:txBody>
      </p:sp>
      <p:sp>
        <p:nvSpPr>
          <p:cNvPr id="15" name="Freeform 15"/>
          <p:cNvSpPr/>
          <p:nvPr/>
        </p:nvSpPr>
        <p:spPr>
          <a:xfrm>
            <a:off x="6309046" y="4483753"/>
            <a:ext cx="1478243" cy="1101291"/>
          </a:xfrm>
          <a:custGeom>
            <a:avLst/>
            <a:gdLst/>
            <a:ahLst/>
            <a:cxnLst/>
            <a:rect l="l" t="t" r="r" b="b"/>
            <a:pathLst>
              <a:path w="1478243" h="1101291">
                <a:moveTo>
                  <a:pt x="0" y="0"/>
                </a:moveTo>
                <a:lnTo>
                  <a:pt x="1478243" y="0"/>
                </a:lnTo>
                <a:lnTo>
                  <a:pt x="1478243" y="1101291"/>
                </a:lnTo>
                <a:lnTo>
                  <a:pt x="0" y="110129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12953139" y="2114140"/>
            <a:ext cx="1478243" cy="1101291"/>
          </a:xfrm>
          <a:custGeom>
            <a:avLst/>
            <a:gdLst/>
            <a:ahLst/>
            <a:cxnLst/>
            <a:rect l="l" t="t" r="r" b="b"/>
            <a:pathLst>
              <a:path w="1478243" h="1101291">
                <a:moveTo>
                  <a:pt x="0" y="0"/>
                </a:moveTo>
                <a:lnTo>
                  <a:pt x="1478243" y="0"/>
                </a:lnTo>
                <a:lnTo>
                  <a:pt x="1478243" y="1101291"/>
                </a:lnTo>
                <a:lnTo>
                  <a:pt x="0" y="110129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13105539" y="6346172"/>
            <a:ext cx="1478243" cy="1101291"/>
          </a:xfrm>
          <a:custGeom>
            <a:avLst/>
            <a:gdLst/>
            <a:ahLst/>
            <a:cxnLst/>
            <a:rect l="l" t="t" r="r" b="b"/>
            <a:pathLst>
              <a:path w="1478243" h="1101291">
                <a:moveTo>
                  <a:pt x="0" y="0"/>
                </a:moveTo>
                <a:lnTo>
                  <a:pt x="1478243" y="0"/>
                </a:lnTo>
                <a:lnTo>
                  <a:pt x="1478243" y="1101291"/>
                </a:lnTo>
                <a:lnTo>
                  <a:pt x="0" y="110129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>
            <a:off x="13105539" y="8157009"/>
            <a:ext cx="1478243" cy="1101291"/>
          </a:xfrm>
          <a:custGeom>
            <a:avLst/>
            <a:gdLst/>
            <a:ahLst/>
            <a:cxnLst/>
            <a:rect l="l" t="t" r="r" b="b"/>
            <a:pathLst>
              <a:path w="1478243" h="1101291">
                <a:moveTo>
                  <a:pt x="0" y="0"/>
                </a:moveTo>
                <a:lnTo>
                  <a:pt x="1478243" y="0"/>
                </a:lnTo>
                <a:lnTo>
                  <a:pt x="1478243" y="1101291"/>
                </a:lnTo>
                <a:lnTo>
                  <a:pt x="0" y="110129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>
            <a:off x="14792099" y="4291994"/>
            <a:ext cx="3408370" cy="2586101"/>
          </a:xfrm>
          <a:custGeom>
            <a:avLst/>
            <a:gdLst/>
            <a:ahLst/>
            <a:cxnLst/>
            <a:rect l="l" t="t" r="r" b="b"/>
            <a:pathLst>
              <a:path w="3408370" h="2586101">
                <a:moveTo>
                  <a:pt x="0" y="0"/>
                </a:moveTo>
                <a:lnTo>
                  <a:pt x="3408370" y="0"/>
                </a:lnTo>
                <a:lnTo>
                  <a:pt x="3408370" y="2586101"/>
                </a:lnTo>
                <a:lnTo>
                  <a:pt x="0" y="258610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20" name="TextBox 20"/>
          <p:cNvSpPr txBox="1"/>
          <p:nvPr/>
        </p:nvSpPr>
        <p:spPr>
          <a:xfrm>
            <a:off x="298234" y="178924"/>
            <a:ext cx="17538035" cy="15185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373"/>
              </a:lnSpc>
              <a:spcBef>
                <a:spcPct val="0"/>
              </a:spcBef>
            </a:pPr>
            <a:r>
              <a:rPr lang="en-US" sz="8838">
                <a:solidFill>
                  <a:srgbClr val="5271FF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아트 앤 컬쳐</a:t>
            </a:r>
            <a:r>
              <a:rPr lang="en-US" sz="8838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  “카메라” 살펴보기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8236935" y="3397077"/>
            <a:ext cx="6126981" cy="12668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799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필터를 사용 해 예술작품으로 변신</a:t>
            </a:r>
          </a:p>
          <a:p>
            <a:pPr algn="ctr">
              <a:lnSpc>
                <a:spcPts val="3359"/>
              </a:lnSpc>
            </a:pPr>
            <a:r>
              <a:rPr lang="en-US" sz="2799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(내 움직임에 따라 작품 속 인물이 움직임)</a:t>
            </a:r>
          </a:p>
          <a:p>
            <a:pPr algn="ctr">
              <a:lnSpc>
                <a:spcPts val="3359"/>
              </a:lnSpc>
            </a:pPr>
            <a:endParaRPr lang="en-US" sz="2799">
              <a:solidFill>
                <a:srgbClr val="2B282B"/>
              </a:solidFill>
              <a:latin typeface="Aerospace 항공우주 타이틀"/>
              <a:ea typeface="Aerospace 항공우주 타이틀"/>
              <a:cs typeface="Aerospace 항공우주 타이틀"/>
              <a:sym typeface="Aerospace 항공우주 타이틀"/>
            </a:endParaRPr>
          </a:p>
        </p:txBody>
      </p:sp>
      <p:sp>
        <p:nvSpPr>
          <p:cNvPr id="22" name="TextBox 22"/>
          <p:cNvSpPr txBox="1"/>
          <p:nvPr/>
        </p:nvSpPr>
        <p:spPr>
          <a:xfrm>
            <a:off x="8156926" y="9648825"/>
            <a:ext cx="6126981" cy="12668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799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사진을 다양한 화풍으로 변환시키기</a:t>
            </a:r>
          </a:p>
          <a:p>
            <a:pPr algn="ctr">
              <a:lnSpc>
                <a:spcPts val="3359"/>
              </a:lnSpc>
            </a:pPr>
            <a:endParaRPr lang="en-US" sz="2799">
              <a:solidFill>
                <a:srgbClr val="2B282B"/>
              </a:solidFill>
              <a:latin typeface="Aerospace 항공우주 타이틀"/>
              <a:ea typeface="Aerospace 항공우주 타이틀"/>
              <a:cs typeface="Aerospace 항공우주 타이틀"/>
              <a:sym typeface="Aerospace 항공우주 타이틀"/>
            </a:endParaRPr>
          </a:p>
          <a:p>
            <a:pPr algn="ctr">
              <a:lnSpc>
                <a:spcPts val="3359"/>
              </a:lnSpc>
            </a:pPr>
            <a:endParaRPr lang="en-US" sz="2799">
              <a:solidFill>
                <a:srgbClr val="2B282B"/>
              </a:solidFill>
              <a:latin typeface="Aerospace 항공우주 타이틀"/>
              <a:ea typeface="Aerospace 항공우주 타이틀"/>
              <a:cs typeface="Aerospace 항공우주 타이틀"/>
              <a:sym typeface="Aerospace 항공우주 타이틀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765563" y="8958907"/>
            <a:ext cx="6653255" cy="8477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799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사진의 애완동물과 비슷한 느낌의 작품 찾기</a:t>
            </a:r>
          </a:p>
          <a:p>
            <a:pPr algn="ctr">
              <a:lnSpc>
                <a:spcPts val="3359"/>
              </a:lnSpc>
            </a:pPr>
            <a:endParaRPr lang="en-US" sz="2799">
              <a:solidFill>
                <a:srgbClr val="2B282B"/>
              </a:solidFill>
              <a:latin typeface="Aerospace 항공우주 타이틀"/>
              <a:ea typeface="Aerospace 항공우주 타이틀"/>
              <a:cs typeface="Aerospace 항공우주 타이틀"/>
              <a:sym typeface="Aerospace 항공우주 타이틀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14803531" y="4778091"/>
            <a:ext cx="3396938" cy="15811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99"/>
              </a:lnSpc>
            </a:pPr>
            <a:r>
              <a:rPr lang="en-US" sz="3499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유아들이</a:t>
            </a:r>
          </a:p>
          <a:p>
            <a:pPr algn="ctr">
              <a:lnSpc>
                <a:spcPts val="4199"/>
              </a:lnSpc>
            </a:pPr>
            <a:r>
              <a:rPr lang="en-US" sz="3499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흥미를 보인</a:t>
            </a:r>
          </a:p>
          <a:p>
            <a:pPr algn="ctr">
              <a:lnSpc>
                <a:spcPts val="4199"/>
              </a:lnSpc>
            </a:pPr>
            <a:r>
              <a:rPr lang="en-US" sz="3499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5가지 활동 소개</a:t>
            </a:r>
          </a:p>
        </p:txBody>
      </p:sp>
      <p:pic>
        <p:nvPicPr>
          <p:cNvPr id="25" name="그림 2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22" b="-9222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228786" y="3731560"/>
            <a:ext cx="3705577" cy="3957196"/>
            <a:chOff x="0" y="0"/>
            <a:chExt cx="4940770" cy="5276261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940770" cy="5276261"/>
            </a:xfrm>
            <a:custGeom>
              <a:avLst/>
              <a:gdLst/>
              <a:ahLst/>
              <a:cxnLst/>
              <a:rect l="l" t="t" r="r" b="b"/>
              <a:pathLst>
                <a:path w="4940770" h="5276261">
                  <a:moveTo>
                    <a:pt x="0" y="0"/>
                  </a:moveTo>
                  <a:lnTo>
                    <a:pt x="4940770" y="0"/>
                  </a:lnTo>
                  <a:lnTo>
                    <a:pt x="4940770" y="5276261"/>
                  </a:lnTo>
                  <a:lnTo>
                    <a:pt x="0" y="527626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36104" r="-36104" b="-61258"/>
              </a:stretch>
            </a:blipFill>
          </p:spPr>
        </p:sp>
        <p:sp>
          <p:nvSpPr>
            <p:cNvPr id="5" name="TextBox 5"/>
            <p:cNvSpPr txBox="1"/>
            <p:nvPr/>
          </p:nvSpPr>
          <p:spPr>
            <a:xfrm>
              <a:off x="0" y="3252033"/>
              <a:ext cx="4742945" cy="5080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004"/>
                </a:lnSpc>
              </a:pPr>
              <a:r>
                <a:rPr lang="en-US" sz="2503">
                  <a:solidFill>
                    <a:srgbClr val="2B282B"/>
                  </a:solidFill>
                  <a:latin typeface="Aerospace 항공우주 타이틀"/>
                  <a:ea typeface="Aerospace 항공우주 타이틀"/>
                  <a:cs typeface="Aerospace 항공우주 타이틀"/>
                  <a:sym typeface="Aerospace 항공우주 타이틀"/>
                </a:rPr>
                <a:t>Art Selfie 2</a:t>
              </a:r>
            </a:p>
          </p:txBody>
        </p:sp>
        <p:sp>
          <p:nvSpPr>
            <p:cNvPr id="6" name="Freeform 6"/>
            <p:cNvSpPr/>
            <p:nvPr/>
          </p:nvSpPr>
          <p:spPr>
            <a:xfrm>
              <a:off x="261973" y="463700"/>
              <a:ext cx="4416825" cy="2490021"/>
            </a:xfrm>
            <a:custGeom>
              <a:avLst/>
              <a:gdLst/>
              <a:ahLst/>
              <a:cxnLst/>
              <a:rect l="l" t="t" r="r" b="b"/>
              <a:pathLst>
                <a:path w="4416825" h="2490021">
                  <a:moveTo>
                    <a:pt x="0" y="0"/>
                  </a:moveTo>
                  <a:lnTo>
                    <a:pt x="4416824" y="0"/>
                  </a:lnTo>
                  <a:lnTo>
                    <a:pt x="4416824" y="2490021"/>
                  </a:lnTo>
                  <a:lnTo>
                    <a:pt x="0" y="249002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10375" t="-96025" r="-9022" b="-321683"/>
              </a:stretch>
            </a:blipFill>
          </p:spPr>
        </p:sp>
        <p:sp>
          <p:nvSpPr>
            <p:cNvPr id="7" name="TextBox 7"/>
            <p:cNvSpPr txBox="1"/>
            <p:nvPr/>
          </p:nvSpPr>
          <p:spPr>
            <a:xfrm>
              <a:off x="0" y="3967286"/>
              <a:ext cx="4742945" cy="10160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004"/>
                </a:lnSpc>
              </a:pPr>
              <a:r>
                <a:rPr lang="en-US" sz="2503">
                  <a:solidFill>
                    <a:srgbClr val="2B282B"/>
                  </a:solidFill>
                  <a:latin typeface="Aerospace 항공우주 타이틀"/>
                  <a:ea typeface="Aerospace 항공우주 타이틀"/>
                  <a:cs typeface="Aerospace 항공우주 타이틀"/>
                  <a:sym typeface="Aerospace 항공우주 타이틀"/>
                </a:rPr>
                <a:t>셀카를 예술과</a:t>
              </a:r>
            </a:p>
            <a:p>
              <a:pPr algn="ctr">
                <a:lnSpc>
                  <a:spcPts val="3004"/>
                </a:lnSpc>
              </a:pPr>
              <a:r>
                <a:rPr lang="en-US" sz="2503">
                  <a:solidFill>
                    <a:srgbClr val="2B282B"/>
                  </a:solidFill>
                  <a:latin typeface="Aerospace 항공우주 타이틀"/>
                  <a:ea typeface="Aerospace 항공우주 타이틀"/>
                  <a:cs typeface="Aerospace 항공우주 타이틀"/>
                  <a:sym typeface="Aerospace 항공우주 타이틀"/>
                </a:rPr>
                <a:t> AI로 리믹스</a:t>
              </a:r>
            </a:p>
          </p:txBody>
        </p:sp>
      </p:grpSp>
      <p:sp>
        <p:nvSpPr>
          <p:cNvPr id="8" name="Freeform 8"/>
          <p:cNvSpPr/>
          <p:nvPr/>
        </p:nvSpPr>
        <p:spPr>
          <a:xfrm>
            <a:off x="4200542" y="2820030"/>
            <a:ext cx="6065594" cy="5933130"/>
          </a:xfrm>
          <a:custGeom>
            <a:avLst/>
            <a:gdLst/>
            <a:ahLst/>
            <a:cxnLst/>
            <a:rect l="l" t="t" r="r" b="b"/>
            <a:pathLst>
              <a:path w="6065594" h="5933130">
                <a:moveTo>
                  <a:pt x="0" y="0"/>
                </a:moveTo>
                <a:lnTo>
                  <a:pt x="6065593" y="0"/>
                </a:lnTo>
                <a:lnTo>
                  <a:pt x="6065593" y="5933129"/>
                </a:lnTo>
                <a:lnTo>
                  <a:pt x="0" y="593312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34467" t="-10263" b="-27206"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7105693" y="5281396"/>
            <a:ext cx="255291" cy="205829"/>
          </a:xfrm>
          <a:custGeom>
            <a:avLst/>
            <a:gdLst/>
            <a:ahLst/>
            <a:cxnLst/>
            <a:rect l="l" t="t" r="r" b="b"/>
            <a:pathLst>
              <a:path w="255291" h="205829">
                <a:moveTo>
                  <a:pt x="0" y="0"/>
                </a:moveTo>
                <a:lnTo>
                  <a:pt x="255291" y="0"/>
                </a:lnTo>
                <a:lnTo>
                  <a:pt x="255291" y="205829"/>
                </a:lnTo>
                <a:lnTo>
                  <a:pt x="0" y="20582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4547569" y="3126798"/>
            <a:ext cx="2452661" cy="5343765"/>
          </a:xfrm>
          <a:custGeom>
            <a:avLst/>
            <a:gdLst/>
            <a:ahLst/>
            <a:cxnLst/>
            <a:rect l="l" t="t" r="r" b="b"/>
            <a:pathLst>
              <a:path w="2452661" h="5343765">
                <a:moveTo>
                  <a:pt x="0" y="0"/>
                </a:moveTo>
                <a:lnTo>
                  <a:pt x="2452661" y="0"/>
                </a:lnTo>
                <a:lnTo>
                  <a:pt x="2452661" y="5343765"/>
                </a:lnTo>
                <a:lnTo>
                  <a:pt x="0" y="5343765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t="-9034" b="-3159"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7461170" y="3126798"/>
            <a:ext cx="2452661" cy="5319593"/>
          </a:xfrm>
          <a:custGeom>
            <a:avLst/>
            <a:gdLst/>
            <a:ahLst/>
            <a:cxnLst/>
            <a:rect l="l" t="t" r="r" b="b"/>
            <a:pathLst>
              <a:path w="2452661" h="5319593">
                <a:moveTo>
                  <a:pt x="0" y="0"/>
                </a:moveTo>
                <a:lnTo>
                  <a:pt x="2452661" y="0"/>
                </a:lnTo>
                <a:lnTo>
                  <a:pt x="2452661" y="5319593"/>
                </a:lnTo>
                <a:lnTo>
                  <a:pt x="0" y="5319593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t="-7839" b="-4864"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10532835" y="2464978"/>
            <a:ext cx="7599344" cy="6752217"/>
          </a:xfrm>
          <a:custGeom>
            <a:avLst/>
            <a:gdLst/>
            <a:ahLst/>
            <a:cxnLst/>
            <a:rect l="l" t="t" r="r" b="b"/>
            <a:pathLst>
              <a:path w="7599344" h="6752217">
                <a:moveTo>
                  <a:pt x="0" y="0"/>
                </a:moveTo>
                <a:lnTo>
                  <a:pt x="7599344" y="0"/>
                </a:lnTo>
                <a:lnTo>
                  <a:pt x="7599344" y="6752217"/>
                </a:lnTo>
                <a:lnTo>
                  <a:pt x="0" y="675221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34815" t="-19490" r="-1009" b="-33375"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13201091" y="2614473"/>
            <a:ext cx="2227109" cy="3685369"/>
          </a:xfrm>
          <a:custGeom>
            <a:avLst/>
            <a:gdLst/>
            <a:ahLst/>
            <a:cxnLst/>
            <a:rect l="l" t="t" r="r" b="b"/>
            <a:pathLst>
              <a:path w="2227109" h="3685369">
                <a:moveTo>
                  <a:pt x="0" y="0"/>
                </a:moveTo>
                <a:lnTo>
                  <a:pt x="2227109" y="0"/>
                </a:lnTo>
                <a:lnTo>
                  <a:pt x="2227109" y="3685370"/>
                </a:lnTo>
                <a:lnTo>
                  <a:pt x="0" y="3685370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t="-16211" b="-31509"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15604855" y="2593239"/>
            <a:ext cx="2232206" cy="3685369"/>
          </a:xfrm>
          <a:custGeom>
            <a:avLst/>
            <a:gdLst/>
            <a:ahLst/>
            <a:cxnLst/>
            <a:rect l="l" t="t" r="r" b="b"/>
            <a:pathLst>
              <a:path w="2232206" h="3685369">
                <a:moveTo>
                  <a:pt x="0" y="0"/>
                </a:moveTo>
                <a:lnTo>
                  <a:pt x="2232206" y="0"/>
                </a:lnTo>
                <a:lnTo>
                  <a:pt x="2232206" y="3685369"/>
                </a:lnTo>
                <a:lnTo>
                  <a:pt x="0" y="3685369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t="-16477" b="-31581"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10766793" y="2558374"/>
            <a:ext cx="2253323" cy="3720235"/>
          </a:xfrm>
          <a:custGeom>
            <a:avLst/>
            <a:gdLst/>
            <a:ahLst/>
            <a:cxnLst/>
            <a:rect l="l" t="t" r="r" b="b"/>
            <a:pathLst>
              <a:path w="2253323" h="3720235">
                <a:moveTo>
                  <a:pt x="0" y="0"/>
                </a:moveTo>
                <a:lnTo>
                  <a:pt x="2253323" y="0"/>
                </a:lnTo>
                <a:lnTo>
                  <a:pt x="2253323" y="3720234"/>
                </a:lnTo>
                <a:lnTo>
                  <a:pt x="0" y="3720234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t="-16019" b="-32039"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11013430" y="6462893"/>
            <a:ext cx="1979466" cy="2474333"/>
          </a:xfrm>
          <a:custGeom>
            <a:avLst/>
            <a:gdLst/>
            <a:ahLst/>
            <a:cxnLst/>
            <a:rect l="l" t="t" r="r" b="b"/>
            <a:pathLst>
              <a:path w="1979466" h="2474333">
                <a:moveTo>
                  <a:pt x="0" y="0"/>
                </a:moveTo>
                <a:lnTo>
                  <a:pt x="1979466" y="0"/>
                </a:lnTo>
                <a:lnTo>
                  <a:pt x="1979466" y="2474333"/>
                </a:lnTo>
                <a:lnTo>
                  <a:pt x="0" y="2474333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13469509" y="6462893"/>
            <a:ext cx="1870979" cy="2474333"/>
          </a:xfrm>
          <a:custGeom>
            <a:avLst/>
            <a:gdLst/>
            <a:ahLst/>
            <a:cxnLst/>
            <a:rect l="l" t="t" r="r" b="b"/>
            <a:pathLst>
              <a:path w="1870979" h="2474333">
                <a:moveTo>
                  <a:pt x="0" y="0"/>
                </a:moveTo>
                <a:lnTo>
                  <a:pt x="1870979" y="0"/>
                </a:lnTo>
                <a:lnTo>
                  <a:pt x="1870979" y="2474333"/>
                </a:lnTo>
                <a:lnTo>
                  <a:pt x="0" y="2474333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-2899" r="-2899"/>
            </a:stretch>
          </a:blipFill>
        </p:spPr>
      </p:sp>
      <p:sp>
        <p:nvSpPr>
          <p:cNvPr id="18" name="Freeform 18"/>
          <p:cNvSpPr/>
          <p:nvPr/>
        </p:nvSpPr>
        <p:spPr>
          <a:xfrm>
            <a:off x="15825890" y="6462893"/>
            <a:ext cx="1790136" cy="2474333"/>
          </a:xfrm>
          <a:custGeom>
            <a:avLst/>
            <a:gdLst/>
            <a:ahLst/>
            <a:cxnLst/>
            <a:rect l="l" t="t" r="r" b="b"/>
            <a:pathLst>
              <a:path w="1790136" h="2474333">
                <a:moveTo>
                  <a:pt x="0" y="0"/>
                </a:moveTo>
                <a:lnTo>
                  <a:pt x="1790136" y="0"/>
                </a:lnTo>
                <a:lnTo>
                  <a:pt x="1790136" y="2474333"/>
                </a:lnTo>
                <a:lnTo>
                  <a:pt x="0" y="2474333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-5288" r="-5288"/>
            </a:stretch>
          </a:blipFill>
        </p:spPr>
      </p:sp>
      <p:sp>
        <p:nvSpPr>
          <p:cNvPr id="19" name="Freeform 19"/>
          <p:cNvSpPr/>
          <p:nvPr/>
        </p:nvSpPr>
        <p:spPr>
          <a:xfrm>
            <a:off x="5058255" y="3731560"/>
            <a:ext cx="1001016" cy="1001016"/>
          </a:xfrm>
          <a:custGeom>
            <a:avLst/>
            <a:gdLst/>
            <a:ahLst/>
            <a:cxnLst/>
            <a:rect l="l" t="t" r="r" b="b"/>
            <a:pathLst>
              <a:path w="1001016" h="1001016">
                <a:moveTo>
                  <a:pt x="0" y="0"/>
                </a:moveTo>
                <a:lnTo>
                  <a:pt x="1001016" y="0"/>
                </a:lnTo>
                <a:lnTo>
                  <a:pt x="1001016" y="1001016"/>
                </a:lnTo>
                <a:lnTo>
                  <a:pt x="0" y="1001016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</p:sp>
      <p:sp>
        <p:nvSpPr>
          <p:cNvPr id="20" name="TextBox 20"/>
          <p:cNvSpPr txBox="1"/>
          <p:nvPr/>
        </p:nvSpPr>
        <p:spPr>
          <a:xfrm>
            <a:off x="3934363" y="9079409"/>
            <a:ext cx="6126981" cy="8477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799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셀카를 찍고 수정할 스타일을 선택</a:t>
            </a:r>
          </a:p>
          <a:p>
            <a:pPr algn="ctr">
              <a:lnSpc>
                <a:spcPts val="3359"/>
              </a:lnSpc>
            </a:pPr>
            <a:endParaRPr lang="en-US" sz="2799">
              <a:solidFill>
                <a:srgbClr val="2B282B"/>
              </a:solidFill>
              <a:latin typeface="Aerospace 항공우주 타이틀"/>
              <a:ea typeface="Aerospace 항공우주 타이틀"/>
              <a:cs typeface="Aerospace 항공우주 타이틀"/>
              <a:sym typeface="Aerospace 항공우주 타이틀"/>
            </a:endParaRPr>
          </a:p>
        </p:txBody>
      </p:sp>
      <p:sp>
        <p:nvSpPr>
          <p:cNvPr id="21" name="TextBox 21"/>
          <p:cNvSpPr txBox="1"/>
          <p:nvPr/>
        </p:nvSpPr>
        <p:spPr>
          <a:xfrm>
            <a:off x="11180304" y="9369595"/>
            <a:ext cx="6449388" cy="12939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76"/>
              </a:lnSpc>
            </a:pPr>
            <a:r>
              <a:rPr lang="en-US" sz="2813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사진이 마음에 들지 않을 경우</a:t>
            </a:r>
          </a:p>
          <a:p>
            <a:pPr algn="ctr">
              <a:lnSpc>
                <a:spcPts val="3376"/>
              </a:lnSpc>
            </a:pPr>
            <a:r>
              <a:rPr lang="en-US" sz="2813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다른 스타일로 적용 가능</a:t>
            </a:r>
          </a:p>
          <a:p>
            <a:pPr algn="ctr">
              <a:lnSpc>
                <a:spcPts val="3376"/>
              </a:lnSpc>
            </a:pPr>
            <a:endParaRPr lang="en-US" sz="2813">
              <a:solidFill>
                <a:srgbClr val="2B282B"/>
              </a:solidFill>
              <a:latin typeface="Aerospace 항공우주 타이틀"/>
              <a:ea typeface="Aerospace 항공우주 타이틀"/>
              <a:cs typeface="Aerospace 항공우주 타이틀"/>
              <a:sym typeface="Aerospace 항공우주 타이틀"/>
            </a:endParaRPr>
          </a:p>
        </p:txBody>
      </p:sp>
      <p:sp>
        <p:nvSpPr>
          <p:cNvPr id="22" name="TextBox 22"/>
          <p:cNvSpPr txBox="1"/>
          <p:nvPr/>
        </p:nvSpPr>
        <p:spPr>
          <a:xfrm>
            <a:off x="228786" y="296821"/>
            <a:ext cx="17538035" cy="15185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373"/>
              </a:lnSpc>
              <a:spcBef>
                <a:spcPct val="0"/>
              </a:spcBef>
            </a:pPr>
            <a:r>
              <a:rPr lang="en-US" sz="8838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Art Selfie 2 </a:t>
            </a:r>
          </a:p>
        </p:txBody>
      </p:sp>
      <p:sp>
        <p:nvSpPr>
          <p:cNvPr id="23" name="Freeform 23"/>
          <p:cNvSpPr/>
          <p:nvPr/>
        </p:nvSpPr>
        <p:spPr>
          <a:xfrm>
            <a:off x="8067219" y="3829140"/>
            <a:ext cx="1001016" cy="1001016"/>
          </a:xfrm>
          <a:custGeom>
            <a:avLst/>
            <a:gdLst/>
            <a:ahLst/>
            <a:cxnLst/>
            <a:rect l="l" t="t" r="r" b="b"/>
            <a:pathLst>
              <a:path w="1001016" h="1001016">
                <a:moveTo>
                  <a:pt x="0" y="0"/>
                </a:moveTo>
                <a:lnTo>
                  <a:pt x="1001016" y="0"/>
                </a:lnTo>
                <a:lnTo>
                  <a:pt x="1001016" y="1001016"/>
                </a:lnTo>
                <a:lnTo>
                  <a:pt x="0" y="1001016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>
            <a:off x="11367314" y="6876044"/>
            <a:ext cx="1001016" cy="1001016"/>
          </a:xfrm>
          <a:custGeom>
            <a:avLst/>
            <a:gdLst/>
            <a:ahLst/>
            <a:cxnLst/>
            <a:rect l="l" t="t" r="r" b="b"/>
            <a:pathLst>
              <a:path w="1001016" h="1001016">
                <a:moveTo>
                  <a:pt x="0" y="0"/>
                </a:moveTo>
                <a:lnTo>
                  <a:pt x="1001016" y="0"/>
                </a:lnTo>
                <a:lnTo>
                  <a:pt x="1001016" y="1001016"/>
                </a:lnTo>
                <a:lnTo>
                  <a:pt x="0" y="1001016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</p:sp>
      <p:sp>
        <p:nvSpPr>
          <p:cNvPr id="25" name="Freeform 25"/>
          <p:cNvSpPr/>
          <p:nvPr/>
        </p:nvSpPr>
        <p:spPr>
          <a:xfrm>
            <a:off x="13814138" y="6876044"/>
            <a:ext cx="1001016" cy="1001016"/>
          </a:xfrm>
          <a:custGeom>
            <a:avLst/>
            <a:gdLst/>
            <a:ahLst/>
            <a:cxnLst/>
            <a:rect l="l" t="t" r="r" b="b"/>
            <a:pathLst>
              <a:path w="1001016" h="1001016">
                <a:moveTo>
                  <a:pt x="0" y="0"/>
                </a:moveTo>
                <a:lnTo>
                  <a:pt x="1001016" y="0"/>
                </a:lnTo>
                <a:lnTo>
                  <a:pt x="1001016" y="1001016"/>
                </a:lnTo>
                <a:lnTo>
                  <a:pt x="0" y="1001016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</p:sp>
      <p:sp>
        <p:nvSpPr>
          <p:cNvPr id="26" name="Freeform 26"/>
          <p:cNvSpPr/>
          <p:nvPr/>
        </p:nvSpPr>
        <p:spPr>
          <a:xfrm>
            <a:off x="16082860" y="7059658"/>
            <a:ext cx="1176440" cy="1176440"/>
          </a:xfrm>
          <a:custGeom>
            <a:avLst/>
            <a:gdLst/>
            <a:ahLst/>
            <a:cxnLst/>
            <a:rect l="l" t="t" r="r" b="b"/>
            <a:pathLst>
              <a:path w="1176440" h="1176440">
                <a:moveTo>
                  <a:pt x="0" y="0"/>
                </a:moveTo>
                <a:lnTo>
                  <a:pt x="1176440" y="0"/>
                </a:lnTo>
                <a:lnTo>
                  <a:pt x="1176440" y="1176441"/>
                </a:lnTo>
                <a:lnTo>
                  <a:pt x="0" y="1176441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22" b="-9222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228786" y="3731560"/>
            <a:ext cx="3705577" cy="3957196"/>
            <a:chOff x="0" y="0"/>
            <a:chExt cx="4940770" cy="5276261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940770" cy="5276261"/>
            </a:xfrm>
            <a:custGeom>
              <a:avLst/>
              <a:gdLst/>
              <a:ahLst/>
              <a:cxnLst/>
              <a:rect l="l" t="t" r="r" b="b"/>
              <a:pathLst>
                <a:path w="4940770" h="5276261">
                  <a:moveTo>
                    <a:pt x="0" y="0"/>
                  </a:moveTo>
                  <a:lnTo>
                    <a:pt x="4940770" y="0"/>
                  </a:lnTo>
                  <a:lnTo>
                    <a:pt x="4940770" y="5276261"/>
                  </a:lnTo>
                  <a:lnTo>
                    <a:pt x="0" y="527626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36104" r="-36104" b="-61258"/>
              </a:stretch>
            </a:blipFill>
          </p:spPr>
        </p:sp>
        <p:sp>
          <p:nvSpPr>
            <p:cNvPr id="5" name="TextBox 5"/>
            <p:cNvSpPr txBox="1"/>
            <p:nvPr/>
          </p:nvSpPr>
          <p:spPr>
            <a:xfrm>
              <a:off x="0" y="3252033"/>
              <a:ext cx="4742945" cy="5080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004"/>
                </a:lnSpc>
              </a:pPr>
              <a:r>
                <a:rPr lang="en-US" sz="2503">
                  <a:solidFill>
                    <a:srgbClr val="2B282B"/>
                  </a:solidFill>
                  <a:latin typeface="Aerospace 항공우주 타이틀"/>
                  <a:ea typeface="Aerospace 항공우주 타이틀"/>
                  <a:cs typeface="Aerospace 항공우주 타이틀"/>
                  <a:sym typeface="Aerospace 항공우주 타이틀"/>
                </a:rPr>
                <a:t>Art Selfie 2</a:t>
              </a:r>
            </a:p>
          </p:txBody>
        </p:sp>
        <p:sp>
          <p:nvSpPr>
            <p:cNvPr id="6" name="Freeform 6"/>
            <p:cNvSpPr/>
            <p:nvPr/>
          </p:nvSpPr>
          <p:spPr>
            <a:xfrm>
              <a:off x="261973" y="463700"/>
              <a:ext cx="4416825" cy="2490021"/>
            </a:xfrm>
            <a:custGeom>
              <a:avLst/>
              <a:gdLst/>
              <a:ahLst/>
              <a:cxnLst/>
              <a:rect l="l" t="t" r="r" b="b"/>
              <a:pathLst>
                <a:path w="4416825" h="2490021">
                  <a:moveTo>
                    <a:pt x="0" y="0"/>
                  </a:moveTo>
                  <a:lnTo>
                    <a:pt x="4416824" y="0"/>
                  </a:lnTo>
                  <a:lnTo>
                    <a:pt x="4416824" y="2490021"/>
                  </a:lnTo>
                  <a:lnTo>
                    <a:pt x="0" y="249002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10375" t="-96025" r="-9022" b="-321683"/>
              </a:stretch>
            </a:blipFill>
          </p:spPr>
        </p:sp>
        <p:sp>
          <p:nvSpPr>
            <p:cNvPr id="7" name="TextBox 7"/>
            <p:cNvSpPr txBox="1"/>
            <p:nvPr/>
          </p:nvSpPr>
          <p:spPr>
            <a:xfrm>
              <a:off x="0" y="3967286"/>
              <a:ext cx="4742945" cy="10160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004"/>
                </a:lnSpc>
              </a:pPr>
              <a:r>
                <a:rPr lang="en-US" sz="2503">
                  <a:solidFill>
                    <a:srgbClr val="2B282B"/>
                  </a:solidFill>
                  <a:latin typeface="Aerospace 항공우주 타이틀"/>
                  <a:ea typeface="Aerospace 항공우주 타이틀"/>
                  <a:cs typeface="Aerospace 항공우주 타이틀"/>
                  <a:sym typeface="Aerospace 항공우주 타이틀"/>
                </a:rPr>
                <a:t>셀카를 예술과</a:t>
              </a:r>
            </a:p>
            <a:p>
              <a:pPr algn="ctr">
                <a:lnSpc>
                  <a:spcPts val="3004"/>
                </a:lnSpc>
              </a:pPr>
              <a:r>
                <a:rPr lang="en-US" sz="2503">
                  <a:solidFill>
                    <a:srgbClr val="2B282B"/>
                  </a:solidFill>
                  <a:latin typeface="Aerospace 항공우주 타이틀"/>
                  <a:ea typeface="Aerospace 항공우주 타이틀"/>
                  <a:cs typeface="Aerospace 항공우주 타이틀"/>
                  <a:sym typeface="Aerospace 항공우주 타이틀"/>
                </a:rPr>
                <a:t> AI로 리믹스</a:t>
              </a:r>
            </a:p>
          </p:txBody>
        </p:sp>
      </p:grpSp>
      <p:sp>
        <p:nvSpPr>
          <p:cNvPr id="8" name="Freeform 8"/>
          <p:cNvSpPr/>
          <p:nvPr/>
        </p:nvSpPr>
        <p:spPr>
          <a:xfrm>
            <a:off x="4504582" y="2419638"/>
            <a:ext cx="3053406" cy="3816758"/>
          </a:xfrm>
          <a:custGeom>
            <a:avLst/>
            <a:gdLst/>
            <a:ahLst/>
            <a:cxnLst/>
            <a:rect l="l" t="t" r="r" b="b"/>
            <a:pathLst>
              <a:path w="3053406" h="3816758">
                <a:moveTo>
                  <a:pt x="0" y="0"/>
                </a:moveTo>
                <a:lnTo>
                  <a:pt x="3053407" y="0"/>
                </a:lnTo>
                <a:lnTo>
                  <a:pt x="3053407" y="3816758"/>
                </a:lnTo>
                <a:lnTo>
                  <a:pt x="0" y="381675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7826683" y="2419638"/>
            <a:ext cx="2991366" cy="3739207"/>
          </a:xfrm>
          <a:custGeom>
            <a:avLst/>
            <a:gdLst/>
            <a:ahLst/>
            <a:cxnLst/>
            <a:rect l="l" t="t" r="r" b="b"/>
            <a:pathLst>
              <a:path w="2991366" h="3739207">
                <a:moveTo>
                  <a:pt x="0" y="0"/>
                </a:moveTo>
                <a:lnTo>
                  <a:pt x="2991366" y="0"/>
                </a:lnTo>
                <a:lnTo>
                  <a:pt x="2991366" y="3739207"/>
                </a:lnTo>
                <a:lnTo>
                  <a:pt x="0" y="373920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11161497" y="2419638"/>
            <a:ext cx="2971042" cy="3713803"/>
          </a:xfrm>
          <a:custGeom>
            <a:avLst/>
            <a:gdLst/>
            <a:ahLst/>
            <a:cxnLst/>
            <a:rect l="l" t="t" r="r" b="b"/>
            <a:pathLst>
              <a:path w="2971042" h="3713803">
                <a:moveTo>
                  <a:pt x="0" y="0"/>
                </a:moveTo>
                <a:lnTo>
                  <a:pt x="2971042" y="0"/>
                </a:lnTo>
                <a:lnTo>
                  <a:pt x="2971042" y="3713803"/>
                </a:lnTo>
                <a:lnTo>
                  <a:pt x="0" y="3713803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4399239" y="2439026"/>
            <a:ext cx="2940022" cy="3675027"/>
          </a:xfrm>
          <a:custGeom>
            <a:avLst/>
            <a:gdLst/>
            <a:ahLst/>
            <a:cxnLst/>
            <a:rect l="l" t="t" r="r" b="b"/>
            <a:pathLst>
              <a:path w="2940022" h="3675027">
                <a:moveTo>
                  <a:pt x="0" y="0"/>
                </a:moveTo>
                <a:lnTo>
                  <a:pt x="2940022" y="0"/>
                </a:lnTo>
                <a:lnTo>
                  <a:pt x="2940022" y="3675027"/>
                </a:lnTo>
                <a:lnTo>
                  <a:pt x="0" y="3675027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4504582" y="6470242"/>
            <a:ext cx="3053406" cy="3816758"/>
          </a:xfrm>
          <a:custGeom>
            <a:avLst/>
            <a:gdLst/>
            <a:ahLst/>
            <a:cxnLst/>
            <a:rect l="l" t="t" r="r" b="b"/>
            <a:pathLst>
              <a:path w="3053406" h="3816758">
                <a:moveTo>
                  <a:pt x="0" y="0"/>
                </a:moveTo>
                <a:lnTo>
                  <a:pt x="3053407" y="0"/>
                </a:lnTo>
                <a:lnTo>
                  <a:pt x="3053407" y="3816758"/>
                </a:lnTo>
                <a:lnTo>
                  <a:pt x="0" y="3816758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7903431" y="6443039"/>
            <a:ext cx="2991366" cy="3648286"/>
          </a:xfrm>
          <a:custGeom>
            <a:avLst/>
            <a:gdLst/>
            <a:ahLst/>
            <a:cxnLst/>
            <a:rect l="l" t="t" r="r" b="b"/>
            <a:pathLst>
              <a:path w="2991366" h="3648286">
                <a:moveTo>
                  <a:pt x="0" y="0"/>
                </a:moveTo>
                <a:lnTo>
                  <a:pt x="2991366" y="0"/>
                </a:lnTo>
                <a:lnTo>
                  <a:pt x="2991366" y="3648286"/>
                </a:lnTo>
                <a:lnTo>
                  <a:pt x="0" y="3648286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t="-1246" b="-1246"/>
            </a:stretch>
          </a:blipFill>
        </p:spPr>
      </p:sp>
      <p:sp>
        <p:nvSpPr>
          <p:cNvPr id="14" name="TextBox 14"/>
          <p:cNvSpPr txBox="1"/>
          <p:nvPr/>
        </p:nvSpPr>
        <p:spPr>
          <a:xfrm>
            <a:off x="11040893" y="6549866"/>
            <a:ext cx="6427908" cy="12897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65"/>
              </a:lnSpc>
            </a:pPr>
            <a:r>
              <a:rPr lang="en-US" sz="2804" dirty="0" err="1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같은</a:t>
            </a:r>
            <a:r>
              <a:rPr lang="en-US" sz="2804" dirty="0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 </a:t>
            </a:r>
            <a:r>
              <a:rPr lang="en-US" sz="2804" dirty="0" err="1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작품</a:t>
            </a:r>
            <a:r>
              <a:rPr lang="en-US" sz="2804" dirty="0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, </a:t>
            </a:r>
            <a:r>
              <a:rPr lang="en-US" sz="2804" dirty="0" err="1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같은</a:t>
            </a:r>
            <a:r>
              <a:rPr lang="en-US" sz="2804" dirty="0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 </a:t>
            </a:r>
            <a:r>
              <a:rPr lang="en-US" sz="2804" dirty="0" err="1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원본</a:t>
            </a:r>
            <a:r>
              <a:rPr lang="en-US" sz="2804" dirty="0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 </a:t>
            </a:r>
            <a:r>
              <a:rPr lang="en-US" sz="2804" dirty="0" err="1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이더라도</a:t>
            </a:r>
            <a:endParaRPr lang="en-US" sz="2804" dirty="0">
              <a:solidFill>
                <a:srgbClr val="2B282B"/>
              </a:solidFill>
              <a:latin typeface="Aerospace 항공우주 타이틀"/>
              <a:ea typeface="Aerospace 항공우주 타이틀"/>
              <a:cs typeface="Aerospace 항공우주 타이틀"/>
              <a:sym typeface="Aerospace 항공우주 타이틀"/>
            </a:endParaRPr>
          </a:p>
          <a:p>
            <a:pPr algn="ctr">
              <a:lnSpc>
                <a:spcPts val="3365"/>
              </a:lnSpc>
            </a:pPr>
            <a:r>
              <a:rPr lang="en-US" sz="2804" dirty="0" err="1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리믹스</a:t>
            </a:r>
            <a:r>
              <a:rPr lang="en-US" sz="2804" dirty="0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 할 </a:t>
            </a:r>
            <a:r>
              <a:rPr lang="en-US" sz="2804" dirty="0" err="1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때마다</a:t>
            </a:r>
            <a:r>
              <a:rPr lang="en-US" sz="2804" dirty="0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 </a:t>
            </a:r>
            <a:r>
              <a:rPr lang="en-US" sz="2804" dirty="0" err="1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다르게</a:t>
            </a:r>
            <a:r>
              <a:rPr lang="en-US" sz="2804" dirty="0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 </a:t>
            </a:r>
            <a:r>
              <a:rPr lang="en-US" sz="2804" dirty="0" err="1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만들어</a:t>
            </a:r>
            <a:r>
              <a:rPr lang="en-US" sz="2804" dirty="0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 줌</a:t>
            </a:r>
          </a:p>
          <a:p>
            <a:pPr algn="ctr">
              <a:lnSpc>
                <a:spcPts val="3365"/>
              </a:lnSpc>
            </a:pPr>
            <a:endParaRPr lang="en-US" sz="2804" dirty="0">
              <a:solidFill>
                <a:srgbClr val="2B282B"/>
              </a:solidFill>
              <a:latin typeface="Aerospace 항공우주 타이틀"/>
              <a:ea typeface="Aerospace 항공우주 타이틀"/>
              <a:cs typeface="Aerospace 항공우주 타이틀"/>
              <a:sym typeface="Aerospace 항공우주 타이틀"/>
            </a:endParaRPr>
          </a:p>
        </p:txBody>
      </p:sp>
      <p:sp>
        <p:nvSpPr>
          <p:cNvPr id="15" name="Freeform 15"/>
          <p:cNvSpPr/>
          <p:nvPr/>
        </p:nvSpPr>
        <p:spPr>
          <a:xfrm>
            <a:off x="11466297" y="7688756"/>
            <a:ext cx="1926599" cy="2217344"/>
          </a:xfrm>
          <a:custGeom>
            <a:avLst/>
            <a:gdLst/>
            <a:ahLst/>
            <a:cxnLst/>
            <a:rect l="l" t="t" r="r" b="b"/>
            <a:pathLst>
              <a:path w="1926599" h="2217344">
                <a:moveTo>
                  <a:pt x="0" y="0"/>
                </a:moveTo>
                <a:lnTo>
                  <a:pt x="1926599" y="0"/>
                </a:lnTo>
                <a:lnTo>
                  <a:pt x="1926599" y="2217344"/>
                </a:lnTo>
                <a:lnTo>
                  <a:pt x="0" y="2217344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t="-20599" b="-91792"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11580956" y="8905465"/>
            <a:ext cx="1469718" cy="1381535"/>
          </a:xfrm>
          <a:custGeom>
            <a:avLst/>
            <a:gdLst/>
            <a:ahLst/>
            <a:cxnLst/>
            <a:rect l="l" t="t" r="r" b="b"/>
            <a:pathLst>
              <a:path w="1469718" h="1381535">
                <a:moveTo>
                  <a:pt x="0" y="0"/>
                </a:moveTo>
                <a:lnTo>
                  <a:pt x="1469718" y="0"/>
                </a:lnTo>
                <a:lnTo>
                  <a:pt x="1469718" y="1381535"/>
                </a:lnTo>
                <a:lnTo>
                  <a:pt x="0" y="1381535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5277535" y="3288226"/>
            <a:ext cx="1001016" cy="1001016"/>
          </a:xfrm>
          <a:custGeom>
            <a:avLst/>
            <a:gdLst/>
            <a:ahLst/>
            <a:cxnLst/>
            <a:rect l="l" t="t" r="r" b="b"/>
            <a:pathLst>
              <a:path w="1001016" h="1001016">
                <a:moveTo>
                  <a:pt x="0" y="0"/>
                </a:moveTo>
                <a:lnTo>
                  <a:pt x="1001016" y="0"/>
                </a:lnTo>
                <a:lnTo>
                  <a:pt x="1001016" y="1001016"/>
                </a:lnTo>
                <a:lnTo>
                  <a:pt x="0" y="1001016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18" name="TextBox 18"/>
          <p:cNvSpPr txBox="1"/>
          <p:nvPr/>
        </p:nvSpPr>
        <p:spPr>
          <a:xfrm>
            <a:off x="228786" y="296821"/>
            <a:ext cx="17538035" cy="15185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373"/>
              </a:lnSpc>
              <a:spcBef>
                <a:spcPct val="0"/>
              </a:spcBef>
            </a:pPr>
            <a:r>
              <a:rPr lang="en-US" sz="8838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Art Selfie 2 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2928735" y="9469843"/>
            <a:ext cx="4092570" cy="8629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65"/>
              </a:lnSpc>
            </a:pPr>
            <a:r>
              <a:rPr lang="en-US" sz="2804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공유와 저장이 가능</a:t>
            </a:r>
          </a:p>
          <a:p>
            <a:pPr algn="ctr">
              <a:lnSpc>
                <a:spcPts val="3365"/>
              </a:lnSpc>
            </a:pPr>
            <a:endParaRPr lang="en-US" sz="2804">
              <a:solidFill>
                <a:srgbClr val="2B282B"/>
              </a:solidFill>
              <a:latin typeface="Aerospace 항공우주 타이틀"/>
              <a:ea typeface="Aerospace 항공우주 타이틀"/>
              <a:cs typeface="Aerospace 항공우주 타이틀"/>
              <a:sym typeface="Aerospace 항공우주 타이틀"/>
            </a:endParaRPr>
          </a:p>
        </p:txBody>
      </p:sp>
      <p:sp>
        <p:nvSpPr>
          <p:cNvPr id="20" name="Freeform 20"/>
          <p:cNvSpPr/>
          <p:nvPr/>
        </p:nvSpPr>
        <p:spPr>
          <a:xfrm>
            <a:off x="8643492" y="3288226"/>
            <a:ext cx="1001016" cy="1001016"/>
          </a:xfrm>
          <a:custGeom>
            <a:avLst/>
            <a:gdLst/>
            <a:ahLst/>
            <a:cxnLst/>
            <a:rect l="l" t="t" r="r" b="b"/>
            <a:pathLst>
              <a:path w="1001016" h="1001016">
                <a:moveTo>
                  <a:pt x="0" y="0"/>
                </a:moveTo>
                <a:lnTo>
                  <a:pt x="1001016" y="0"/>
                </a:lnTo>
                <a:lnTo>
                  <a:pt x="1001016" y="1001016"/>
                </a:lnTo>
                <a:lnTo>
                  <a:pt x="0" y="1001016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21" name="Freeform 21"/>
          <p:cNvSpPr/>
          <p:nvPr/>
        </p:nvSpPr>
        <p:spPr>
          <a:xfrm>
            <a:off x="11929089" y="3231052"/>
            <a:ext cx="1001016" cy="1001016"/>
          </a:xfrm>
          <a:custGeom>
            <a:avLst/>
            <a:gdLst/>
            <a:ahLst/>
            <a:cxnLst/>
            <a:rect l="l" t="t" r="r" b="b"/>
            <a:pathLst>
              <a:path w="1001016" h="1001016">
                <a:moveTo>
                  <a:pt x="0" y="0"/>
                </a:moveTo>
                <a:lnTo>
                  <a:pt x="1001015" y="0"/>
                </a:lnTo>
                <a:lnTo>
                  <a:pt x="1001015" y="1001016"/>
                </a:lnTo>
                <a:lnTo>
                  <a:pt x="0" y="1001016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22" name="Freeform 22"/>
          <p:cNvSpPr/>
          <p:nvPr/>
        </p:nvSpPr>
        <p:spPr>
          <a:xfrm>
            <a:off x="15118525" y="3231052"/>
            <a:ext cx="1001016" cy="1001016"/>
          </a:xfrm>
          <a:custGeom>
            <a:avLst/>
            <a:gdLst/>
            <a:ahLst/>
            <a:cxnLst/>
            <a:rect l="l" t="t" r="r" b="b"/>
            <a:pathLst>
              <a:path w="1001016" h="1001016">
                <a:moveTo>
                  <a:pt x="0" y="0"/>
                </a:moveTo>
                <a:lnTo>
                  <a:pt x="1001015" y="0"/>
                </a:lnTo>
                <a:lnTo>
                  <a:pt x="1001015" y="1001016"/>
                </a:lnTo>
                <a:lnTo>
                  <a:pt x="0" y="1001016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>
            <a:off x="5277535" y="7339077"/>
            <a:ext cx="1001016" cy="1001016"/>
          </a:xfrm>
          <a:custGeom>
            <a:avLst/>
            <a:gdLst/>
            <a:ahLst/>
            <a:cxnLst/>
            <a:rect l="l" t="t" r="r" b="b"/>
            <a:pathLst>
              <a:path w="1001016" h="1001016">
                <a:moveTo>
                  <a:pt x="0" y="0"/>
                </a:moveTo>
                <a:lnTo>
                  <a:pt x="1001016" y="0"/>
                </a:lnTo>
                <a:lnTo>
                  <a:pt x="1001016" y="1001016"/>
                </a:lnTo>
                <a:lnTo>
                  <a:pt x="0" y="1001016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>
            <a:off x="8719144" y="7266167"/>
            <a:ext cx="1001016" cy="1001016"/>
          </a:xfrm>
          <a:custGeom>
            <a:avLst/>
            <a:gdLst/>
            <a:ahLst/>
            <a:cxnLst/>
            <a:rect l="l" t="t" r="r" b="b"/>
            <a:pathLst>
              <a:path w="1001016" h="1001016">
                <a:moveTo>
                  <a:pt x="0" y="0"/>
                </a:moveTo>
                <a:lnTo>
                  <a:pt x="1001016" y="0"/>
                </a:lnTo>
                <a:lnTo>
                  <a:pt x="1001016" y="1001015"/>
                </a:lnTo>
                <a:lnTo>
                  <a:pt x="0" y="1001015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25" name="Freeform 25"/>
          <p:cNvSpPr/>
          <p:nvPr/>
        </p:nvSpPr>
        <p:spPr>
          <a:xfrm>
            <a:off x="11815307" y="7796412"/>
            <a:ext cx="1001016" cy="1001016"/>
          </a:xfrm>
          <a:custGeom>
            <a:avLst/>
            <a:gdLst/>
            <a:ahLst/>
            <a:cxnLst/>
            <a:rect l="l" t="t" r="r" b="b"/>
            <a:pathLst>
              <a:path w="1001016" h="1001016">
                <a:moveTo>
                  <a:pt x="0" y="0"/>
                </a:moveTo>
                <a:lnTo>
                  <a:pt x="1001016" y="0"/>
                </a:lnTo>
                <a:lnTo>
                  <a:pt x="1001016" y="1001016"/>
                </a:lnTo>
                <a:lnTo>
                  <a:pt x="0" y="1001016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pic>
        <p:nvPicPr>
          <p:cNvPr id="26" name="그림 2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22" b="-9222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228786" y="3731560"/>
            <a:ext cx="3705577" cy="3957196"/>
          </a:xfrm>
          <a:custGeom>
            <a:avLst/>
            <a:gdLst/>
            <a:ahLst/>
            <a:cxnLst/>
            <a:rect l="l" t="t" r="r" b="b"/>
            <a:pathLst>
              <a:path w="3705577" h="3957196">
                <a:moveTo>
                  <a:pt x="0" y="0"/>
                </a:moveTo>
                <a:lnTo>
                  <a:pt x="3705577" y="0"/>
                </a:lnTo>
                <a:lnTo>
                  <a:pt x="3705577" y="3957196"/>
                </a:lnTo>
                <a:lnTo>
                  <a:pt x="0" y="395719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36104" r="-36104" b="-61258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515083" y="4104528"/>
            <a:ext cx="3270911" cy="1875467"/>
          </a:xfrm>
          <a:custGeom>
            <a:avLst/>
            <a:gdLst/>
            <a:ahLst/>
            <a:cxnLst/>
            <a:rect l="l" t="t" r="r" b="b"/>
            <a:pathLst>
              <a:path w="3270911" h="1875467">
                <a:moveTo>
                  <a:pt x="0" y="0"/>
                </a:moveTo>
                <a:lnTo>
                  <a:pt x="3270912" y="0"/>
                </a:lnTo>
                <a:lnTo>
                  <a:pt x="3270912" y="1875467"/>
                </a:lnTo>
                <a:lnTo>
                  <a:pt x="0" y="187546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10306" t="-96727" r="-9325" b="-313293"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228786" y="460384"/>
            <a:ext cx="17538035" cy="30806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373"/>
              </a:lnSpc>
            </a:pPr>
            <a:r>
              <a:rPr lang="en-US" sz="8838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Art Selfie </a:t>
            </a:r>
          </a:p>
          <a:p>
            <a:pPr algn="ctr">
              <a:lnSpc>
                <a:spcPts val="12373"/>
              </a:lnSpc>
              <a:spcBef>
                <a:spcPct val="0"/>
              </a:spcBef>
            </a:pPr>
            <a:r>
              <a:rPr lang="en-US" sz="8838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 </a:t>
            </a:r>
          </a:p>
        </p:txBody>
      </p:sp>
      <p:sp>
        <p:nvSpPr>
          <p:cNvPr id="6" name="Freeform 6"/>
          <p:cNvSpPr/>
          <p:nvPr/>
        </p:nvSpPr>
        <p:spPr>
          <a:xfrm>
            <a:off x="4200542" y="2820030"/>
            <a:ext cx="6065594" cy="5933130"/>
          </a:xfrm>
          <a:custGeom>
            <a:avLst/>
            <a:gdLst/>
            <a:ahLst/>
            <a:cxnLst/>
            <a:rect l="l" t="t" r="r" b="b"/>
            <a:pathLst>
              <a:path w="6065594" h="5933130">
                <a:moveTo>
                  <a:pt x="0" y="0"/>
                </a:moveTo>
                <a:lnTo>
                  <a:pt x="6065593" y="0"/>
                </a:lnTo>
                <a:lnTo>
                  <a:pt x="6065593" y="5933129"/>
                </a:lnTo>
                <a:lnTo>
                  <a:pt x="0" y="593312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34467" t="-10263" b="-27206"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4601227" y="3254295"/>
            <a:ext cx="2484723" cy="5274147"/>
          </a:xfrm>
          <a:custGeom>
            <a:avLst/>
            <a:gdLst/>
            <a:ahLst/>
            <a:cxnLst/>
            <a:rect l="l" t="t" r="r" b="b"/>
            <a:pathLst>
              <a:path w="2484723" h="5274147">
                <a:moveTo>
                  <a:pt x="0" y="0"/>
                </a:moveTo>
                <a:lnTo>
                  <a:pt x="2484724" y="0"/>
                </a:lnTo>
                <a:lnTo>
                  <a:pt x="2484724" y="5274146"/>
                </a:lnTo>
                <a:lnTo>
                  <a:pt x="0" y="527414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t="-5371" b="-9790"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7332015" y="3268847"/>
            <a:ext cx="2465858" cy="5259595"/>
          </a:xfrm>
          <a:custGeom>
            <a:avLst/>
            <a:gdLst/>
            <a:ahLst/>
            <a:cxnLst/>
            <a:rect l="l" t="t" r="r" b="b"/>
            <a:pathLst>
              <a:path w="2465858" h="5259595">
                <a:moveTo>
                  <a:pt x="0" y="0"/>
                </a:moveTo>
                <a:lnTo>
                  <a:pt x="2465857" y="0"/>
                </a:lnTo>
                <a:lnTo>
                  <a:pt x="2465857" y="5259594"/>
                </a:lnTo>
                <a:lnTo>
                  <a:pt x="0" y="525959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t="-6554" b="-8048"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0932885" y="2955457"/>
            <a:ext cx="5871821" cy="5871821"/>
          </a:xfrm>
          <a:custGeom>
            <a:avLst/>
            <a:gdLst/>
            <a:ahLst/>
            <a:cxnLst/>
            <a:rect l="l" t="t" r="r" b="b"/>
            <a:pathLst>
              <a:path w="5871821" h="5871821">
                <a:moveTo>
                  <a:pt x="0" y="0"/>
                </a:moveTo>
                <a:lnTo>
                  <a:pt x="5871821" y="0"/>
                </a:lnTo>
                <a:lnTo>
                  <a:pt x="5871821" y="5871821"/>
                </a:lnTo>
                <a:lnTo>
                  <a:pt x="0" y="5871821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10999862" y="3138386"/>
            <a:ext cx="1469718" cy="1381535"/>
          </a:xfrm>
          <a:custGeom>
            <a:avLst/>
            <a:gdLst/>
            <a:ahLst/>
            <a:cxnLst/>
            <a:rect l="l" t="t" r="r" b="b"/>
            <a:pathLst>
              <a:path w="1469718" h="1381535">
                <a:moveTo>
                  <a:pt x="0" y="0"/>
                </a:moveTo>
                <a:lnTo>
                  <a:pt x="1469719" y="0"/>
                </a:lnTo>
                <a:lnTo>
                  <a:pt x="1469719" y="1381535"/>
                </a:lnTo>
                <a:lnTo>
                  <a:pt x="0" y="138153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5452960" y="4357927"/>
            <a:ext cx="1001016" cy="1001016"/>
          </a:xfrm>
          <a:custGeom>
            <a:avLst/>
            <a:gdLst/>
            <a:ahLst/>
            <a:cxnLst/>
            <a:rect l="l" t="t" r="r" b="b"/>
            <a:pathLst>
              <a:path w="1001016" h="1001016">
                <a:moveTo>
                  <a:pt x="0" y="0"/>
                </a:moveTo>
                <a:lnTo>
                  <a:pt x="1001016" y="0"/>
                </a:lnTo>
                <a:lnTo>
                  <a:pt x="1001016" y="1001016"/>
                </a:lnTo>
                <a:lnTo>
                  <a:pt x="0" y="1001016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228786" y="6170585"/>
            <a:ext cx="3557209" cy="3810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04"/>
              </a:lnSpc>
            </a:pPr>
            <a:r>
              <a:rPr lang="en-US" sz="2503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Art Selfie 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228786" y="6707024"/>
            <a:ext cx="3557209" cy="7620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04"/>
              </a:lnSpc>
            </a:pPr>
            <a:r>
              <a:rPr lang="en-US" sz="2503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나와 닮은 </a:t>
            </a:r>
          </a:p>
          <a:p>
            <a:pPr algn="ctr">
              <a:lnSpc>
                <a:spcPts val="3004"/>
              </a:lnSpc>
            </a:pPr>
            <a:r>
              <a:rPr lang="en-US" sz="2503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초상화를 찾기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394905" y="9086534"/>
            <a:ext cx="7291773" cy="8677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02"/>
              </a:lnSpc>
            </a:pPr>
            <a:r>
              <a:rPr lang="en-US" sz="2835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셀카를 찍으면 나와 닮은 작품을 찾아줌</a:t>
            </a:r>
          </a:p>
          <a:p>
            <a:pPr algn="ctr">
              <a:lnSpc>
                <a:spcPts val="3402"/>
              </a:lnSpc>
            </a:pPr>
            <a:endParaRPr lang="en-US" sz="2835">
              <a:solidFill>
                <a:srgbClr val="2B282B"/>
              </a:solidFill>
              <a:latin typeface="Aerospace 항공우주 타이틀"/>
              <a:ea typeface="Aerospace 항공우주 타이틀"/>
              <a:cs typeface="Aerospace 항공우주 타이틀"/>
              <a:sym typeface="Aerospace 항공우주 타이틀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10433796" y="9096059"/>
            <a:ext cx="7201456" cy="12668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799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비슷한 정도를 수치로 표시</a:t>
            </a:r>
          </a:p>
          <a:p>
            <a:pPr algn="ctr">
              <a:lnSpc>
                <a:spcPts val="3359"/>
              </a:lnSpc>
            </a:pPr>
            <a:r>
              <a:rPr lang="en-US" sz="2799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작품을 클릭하면 상세 정보 제공</a:t>
            </a:r>
          </a:p>
          <a:p>
            <a:pPr algn="ctr">
              <a:lnSpc>
                <a:spcPts val="3359"/>
              </a:lnSpc>
            </a:pPr>
            <a:endParaRPr lang="en-US" sz="2799">
              <a:solidFill>
                <a:srgbClr val="2B282B"/>
              </a:solidFill>
              <a:latin typeface="Aerospace 항공우주 타이틀"/>
              <a:ea typeface="Aerospace 항공우주 타이틀"/>
              <a:cs typeface="Aerospace 항공우주 타이틀"/>
              <a:sym typeface="Aerospace 항공우주 타이틀"/>
            </a:endParaRPr>
          </a:p>
        </p:txBody>
      </p:sp>
      <p:sp>
        <p:nvSpPr>
          <p:cNvPr id="16" name="Freeform 16"/>
          <p:cNvSpPr/>
          <p:nvPr/>
        </p:nvSpPr>
        <p:spPr>
          <a:xfrm>
            <a:off x="7651640" y="5979995"/>
            <a:ext cx="815657" cy="815657"/>
          </a:xfrm>
          <a:custGeom>
            <a:avLst/>
            <a:gdLst/>
            <a:ahLst/>
            <a:cxnLst/>
            <a:rect l="l" t="t" r="r" b="b"/>
            <a:pathLst>
              <a:path w="815657" h="815657">
                <a:moveTo>
                  <a:pt x="0" y="0"/>
                </a:moveTo>
                <a:lnTo>
                  <a:pt x="815657" y="0"/>
                </a:lnTo>
                <a:lnTo>
                  <a:pt x="815657" y="815656"/>
                </a:lnTo>
                <a:lnTo>
                  <a:pt x="0" y="815656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11656084" y="5842030"/>
            <a:ext cx="1626995" cy="1626995"/>
          </a:xfrm>
          <a:custGeom>
            <a:avLst/>
            <a:gdLst/>
            <a:ahLst/>
            <a:cxnLst/>
            <a:rect l="l" t="t" r="r" b="b"/>
            <a:pathLst>
              <a:path w="1626995" h="1626995">
                <a:moveTo>
                  <a:pt x="0" y="0"/>
                </a:moveTo>
                <a:lnTo>
                  <a:pt x="1626994" y="0"/>
                </a:lnTo>
                <a:lnTo>
                  <a:pt x="1626994" y="1626994"/>
                </a:lnTo>
                <a:lnTo>
                  <a:pt x="0" y="162699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pic>
        <p:nvPicPr>
          <p:cNvPr id="18" name="그림 17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22" b="-9222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228786" y="3731560"/>
            <a:ext cx="3705577" cy="3957196"/>
          </a:xfrm>
          <a:custGeom>
            <a:avLst/>
            <a:gdLst/>
            <a:ahLst/>
            <a:cxnLst/>
            <a:rect l="l" t="t" r="r" b="b"/>
            <a:pathLst>
              <a:path w="3705577" h="3957196">
                <a:moveTo>
                  <a:pt x="0" y="0"/>
                </a:moveTo>
                <a:lnTo>
                  <a:pt x="3705577" y="0"/>
                </a:lnTo>
                <a:lnTo>
                  <a:pt x="3705577" y="3957196"/>
                </a:lnTo>
                <a:lnTo>
                  <a:pt x="0" y="395719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36104" r="-36104" b="-61258"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228786" y="460384"/>
            <a:ext cx="17538035" cy="30806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373"/>
              </a:lnSpc>
            </a:pPr>
            <a:r>
              <a:rPr lang="en-US" sz="8838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Art Filter</a:t>
            </a:r>
          </a:p>
          <a:p>
            <a:pPr algn="ctr">
              <a:lnSpc>
                <a:spcPts val="12373"/>
              </a:lnSpc>
              <a:spcBef>
                <a:spcPct val="0"/>
              </a:spcBef>
            </a:pPr>
            <a:r>
              <a:rPr lang="en-US" sz="8838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 </a:t>
            </a:r>
          </a:p>
        </p:txBody>
      </p:sp>
      <p:sp>
        <p:nvSpPr>
          <p:cNvPr id="5" name="Freeform 5"/>
          <p:cNvSpPr/>
          <p:nvPr/>
        </p:nvSpPr>
        <p:spPr>
          <a:xfrm>
            <a:off x="4200542" y="2820030"/>
            <a:ext cx="6065594" cy="5933130"/>
          </a:xfrm>
          <a:custGeom>
            <a:avLst/>
            <a:gdLst/>
            <a:ahLst/>
            <a:cxnLst/>
            <a:rect l="l" t="t" r="r" b="b"/>
            <a:pathLst>
              <a:path w="6065594" h="5933130">
                <a:moveTo>
                  <a:pt x="0" y="0"/>
                </a:moveTo>
                <a:lnTo>
                  <a:pt x="6065593" y="0"/>
                </a:lnTo>
                <a:lnTo>
                  <a:pt x="6065593" y="5933129"/>
                </a:lnTo>
                <a:lnTo>
                  <a:pt x="0" y="593312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34467" t="-10263" b="-27206"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535451" y="3971337"/>
            <a:ext cx="3250543" cy="1917768"/>
          </a:xfrm>
          <a:custGeom>
            <a:avLst/>
            <a:gdLst/>
            <a:ahLst/>
            <a:cxnLst/>
            <a:rect l="l" t="t" r="r" b="b"/>
            <a:pathLst>
              <a:path w="3250543" h="1917768">
                <a:moveTo>
                  <a:pt x="0" y="0"/>
                </a:moveTo>
                <a:lnTo>
                  <a:pt x="3250544" y="0"/>
                </a:lnTo>
                <a:lnTo>
                  <a:pt x="3250544" y="1917767"/>
                </a:lnTo>
                <a:lnTo>
                  <a:pt x="0" y="191776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8979" t="-97535" r="-13925" b="-311690"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4502564" y="3001164"/>
            <a:ext cx="2661585" cy="5570861"/>
          </a:xfrm>
          <a:custGeom>
            <a:avLst/>
            <a:gdLst/>
            <a:ahLst/>
            <a:cxnLst/>
            <a:rect l="l" t="t" r="r" b="b"/>
            <a:pathLst>
              <a:path w="2661585" h="5570861">
                <a:moveTo>
                  <a:pt x="0" y="0"/>
                </a:moveTo>
                <a:lnTo>
                  <a:pt x="2661585" y="0"/>
                </a:lnTo>
                <a:lnTo>
                  <a:pt x="2661585" y="5570861"/>
                </a:lnTo>
                <a:lnTo>
                  <a:pt x="0" y="557086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t="-11191" b="-5595"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5287311" y="3828929"/>
            <a:ext cx="1478243" cy="1101291"/>
          </a:xfrm>
          <a:custGeom>
            <a:avLst/>
            <a:gdLst/>
            <a:ahLst/>
            <a:cxnLst/>
            <a:rect l="l" t="t" r="r" b="b"/>
            <a:pathLst>
              <a:path w="1478243" h="1101291">
                <a:moveTo>
                  <a:pt x="0" y="0"/>
                </a:moveTo>
                <a:lnTo>
                  <a:pt x="1478243" y="0"/>
                </a:lnTo>
                <a:lnTo>
                  <a:pt x="1478243" y="1101291"/>
                </a:lnTo>
                <a:lnTo>
                  <a:pt x="0" y="110129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4741266" y="5506756"/>
            <a:ext cx="546045" cy="406804"/>
          </a:xfrm>
          <a:custGeom>
            <a:avLst/>
            <a:gdLst/>
            <a:ahLst/>
            <a:cxnLst/>
            <a:rect l="l" t="t" r="r" b="b"/>
            <a:pathLst>
              <a:path w="546045" h="406804">
                <a:moveTo>
                  <a:pt x="0" y="0"/>
                </a:moveTo>
                <a:lnTo>
                  <a:pt x="546045" y="0"/>
                </a:lnTo>
                <a:lnTo>
                  <a:pt x="546045" y="406804"/>
                </a:lnTo>
                <a:lnTo>
                  <a:pt x="0" y="40680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10837635" y="2820030"/>
            <a:ext cx="6065594" cy="5933130"/>
          </a:xfrm>
          <a:custGeom>
            <a:avLst/>
            <a:gdLst/>
            <a:ahLst/>
            <a:cxnLst/>
            <a:rect l="l" t="t" r="r" b="b"/>
            <a:pathLst>
              <a:path w="6065594" h="5933130">
                <a:moveTo>
                  <a:pt x="0" y="0"/>
                </a:moveTo>
                <a:lnTo>
                  <a:pt x="6065594" y="0"/>
                </a:lnTo>
                <a:lnTo>
                  <a:pt x="6065594" y="5933129"/>
                </a:lnTo>
                <a:lnTo>
                  <a:pt x="0" y="593312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34467" t="-10263" b="-27206"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1151960" y="2932476"/>
            <a:ext cx="2600474" cy="5708238"/>
          </a:xfrm>
          <a:custGeom>
            <a:avLst/>
            <a:gdLst/>
            <a:ahLst/>
            <a:cxnLst/>
            <a:rect l="l" t="t" r="r" b="b"/>
            <a:pathLst>
              <a:path w="2600474" h="5708238">
                <a:moveTo>
                  <a:pt x="0" y="0"/>
                </a:moveTo>
                <a:lnTo>
                  <a:pt x="2600474" y="0"/>
                </a:lnTo>
                <a:lnTo>
                  <a:pt x="2600474" y="5708238"/>
                </a:lnTo>
                <a:lnTo>
                  <a:pt x="0" y="5708238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t="-5335" b="-6024"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14019134" y="2932476"/>
            <a:ext cx="2597442" cy="5662327"/>
          </a:xfrm>
          <a:custGeom>
            <a:avLst/>
            <a:gdLst/>
            <a:ahLst/>
            <a:cxnLst/>
            <a:rect l="l" t="t" r="r" b="b"/>
            <a:pathLst>
              <a:path w="2597442" h="5662327">
                <a:moveTo>
                  <a:pt x="0" y="0"/>
                </a:moveTo>
                <a:lnTo>
                  <a:pt x="2597443" y="0"/>
                </a:lnTo>
                <a:lnTo>
                  <a:pt x="2597443" y="5662326"/>
                </a:lnTo>
                <a:lnTo>
                  <a:pt x="0" y="566232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t="-5026" b="-7106"/>
            </a:stretch>
          </a:blipFill>
        </p:spPr>
      </p:sp>
      <p:sp>
        <p:nvSpPr>
          <p:cNvPr id="13" name="TextBox 13"/>
          <p:cNvSpPr txBox="1"/>
          <p:nvPr/>
        </p:nvSpPr>
        <p:spPr>
          <a:xfrm>
            <a:off x="3394905" y="9086534"/>
            <a:ext cx="7291773" cy="4434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02"/>
              </a:lnSpc>
            </a:pPr>
            <a:r>
              <a:rPr lang="en-US" sz="2835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Art Filter 클릭 후 원하는 인공물 선택</a:t>
            </a:r>
          </a:p>
        </p:txBody>
      </p:sp>
      <p:sp>
        <p:nvSpPr>
          <p:cNvPr id="14" name="Freeform 14"/>
          <p:cNvSpPr/>
          <p:nvPr/>
        </p:nvSpPr>
        <p:spPr>
          <a:xfrm rot="2129273">
            <a:off x="11521839" y="6306230"/>
            <a:ext cx="2055240" cy="1931925"/>
          </a:xfrm>
          <a:custGeom>
            <a:avLst/>
            <a:gdLst/>
            <a:ahLst/>
            <a:cxnLst/>
            <a:rect l="l" t="t" r="r" b="b"/>
            <a:pathLst>
              <a:path w="2055240" h="1931925">
                <a:moveTo>
                  <a:pt x="0" y="0"/>
                </a:moveTo>
                <a:lnTo>
                  <a:pt x="2055240" y="0"/>
                </a:lnTo>
                <a:lnTo>
                  <a:pt x="2055240" y="1931926"/>
                </a:lnTo>
                <a:lnTo>
                  <a:pt x="0" y="1931926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7367871" y="3001164"/>
            <a:ext cx="2656120" cy="5751995"/>
          </a:xfrm>
          <a:custGeom>
            <a:avLst/>
            <a:gdLst/>
            <a:ahLst/>
            <a:cxnLst/>
            <a:rect l="l" t="t" r="r" b="b"/>
            <a:pathLst>
              <a:path w="2656120" h="5751995">
                <a:moveTo>
                  <a:pt x="0" y="0"/>
                </a:moveTo>
                <a:lnTo>
                  <a:pt x="2656120" y="0"/>
                </a:lnTo>
                <a:lnTo>
                  <a:pt x="2656120" y="5751995"/>
                </a:lnTo>
                <a:lnTo>
                  <a:pt x="0" y="5751995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t="-5402" b="-7475"/>
            </a:stretch>
          </a:blipFill>
        </p:spPr>
      </p:sp>
      <p:sp>
        <p:nvSpPr>
          <p:cNvPr id="16" name="Freeform 16"/>
          <p:cNvSpPr/>
          <p:nvPr/>
        </p:nvSpPr>
        <p:spPr>
          <a:xfrm rot="2129273">
            <a:off x="7651033" y="7254461"/>
            <a:ext cx="2055240" cy="1931925"/>
          </a:xfrm>
          <a:custGeom>
            <a:avLst/>
            <a:gdLst/>
            <a:ahLst/>
            <a:cxnLst/>
            <a:rect l="l" t="t" r="r" b="b"/>
            <a:pathLst>
              <a:path w="2055240" h="1931925">
                <a:moveTo>
                  <a:pt x="0" y="0"/>
                </a:moveTo>
                <a:lnTo>
                  <a:pt x="2055240" y="0"/>
                </a:lnTo>
                <a:lnTo>
                  <a:pt x="2055240" y="1931925"/>
                </a:lnTo>
                <a:lnTo>
                  <a:pt x="0" y="1931925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8116649" y="5029605"/>
            <a:ext cx="1331480" cy="1331480"/>
          </a:xfrm>
          <a:custGeom>
            <a:avLst/>
            <a:gdLst/>
            <a:ahLst/>
            <a:cxnLst/>
            <a:rect l="l" t="t" r="r" b="b"/>
            <a:pathLst>
              <a:path w="1331480" h="1331480">
                <a:moveTo>
                  <a:pt x="0" y="0"/>
                </a:moveTo>
                <a:lnTo>
                  <a:pt x="1331480" y="0"/>
                </a:lnTo>
                <a:lnTo>
                  <a:pt x="1331480" y="1331480"/>
                </a:lnTo>
                <a:lnTo>
                  <a:pt x="0" y="133148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8" name="TextBox 18"/>
          <p:cNvSpPr txBox="1"/>
          <p:nvPr/>
        </p:nvSpPr>
        <p:spPr>
          <a:xfrm>
            <a:off x="228786" y="6170585"/>
            <a:ext cx="3557209" cy="3810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04"/>
              </a:lnSpc>
            </a:pPr>
            <a:r>
              <a:rPr lang="en-US" sz="2503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Art Filter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02970" y="6837335"/>
            <a:ext cx="3557209" cy="3810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04"/>
              </a:lnSpc>
            </a:pPr>
            <a:r>
              <a:rPr lang="en-US" sz="2503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예술작품이 되다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0269704" y="8898707"/>
            <a:ext cx="7201456" cy="16859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799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‘필터 사용해 보기’를 클릭하면</a:t>
            </a:r>
          </a:p>
          <a:p>
            <a:pPr algn="ctr">
              <a:lnSpc>
                <a:spcPts val="3359"/>
              </a:lnSpc>
            </a:pPr>
            <a:r>
              <a:rPr lang="en-US" sz="2799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내가 선택한 인공물 필터가 씌어짐</a:t>
            </a:r>
          </a:p>
          <a:p>
            <a:pPr algn="ctr">
              <a:lnSpc>
                <a:spcPts val="3359"/>
              </a:lnSpc>
            </a:pPr>
            <a:r>
              <a:rPr lang="en-US" sz="2799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(내가 모나리자로 변신)</a:t>
            </a:r>
          </a:p>
          <a:p>
            <a:pPr algn="ctr">
              <a:lnSpc>
                <a:spcPts val="3359"/>
              </a:lnSpc>
            </a:pPr>
            <a:endParaRPr lang="en-US" sz="2799">
              <a:solidFill>
                <a:srgbClr val="2B282B"/>
              </a:solidFill>
              <a:latin typeface="Aerospace 항공우주 타이틀"/>
              <a:ea typeface="Aerospace 항공우주 타이틀"/>
              <a:cs typeface="Aerospace 항공우주 타이틀"/>
              <a:sym typeface="Aerospace 항공우주 타이틀"/>
            </a:endParaRPr>
          </a:p>
        </p:txBody>
      </p:sp>
      <p:pic>
        <p:nvPicPr>
          <p:cNvPr id="21" name="그림 2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9222" b="-9222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228786" y="3731560"/>
            <a:ext cx="3705577" cy="3957196"/>
          </a:xfrm>
          <a:custGeom>
            <a:avLst/>
            <a:gdLst/>
            <a:ahLst/>
            <a:cxnLst/>
            <a:rect l="l" t="t" r="r" b="b"/>
            <a:pathLst>
              <a:path w="3705577" h="3957196">
                <a:moveTo>
                  <a:pt x="0" y="0"/>
                </a:moveTo>
                <a:lnTo>
                  <a:pt x="3705577" y="0"/>
                </a:lnTo>
                <a:lnTo>
                  <a:pt x="3705577" y="3957196"/>
                </a:lnTo>
                <a:lnTo>
                  <a:pt x="0" y="395719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36104" r="-36104" b="-61258"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228786" y="424335"/>
            <a:ext cx="17538035" cy="15185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373"/>
              </a:lnSpc>
              <a:spcBef>
                <a:spcPct val="0"/>
              </a:spcBef>
            </a:pPr>
            <a:r>
              <a:rPr lang="en-US" sz="8838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Art Filter</a:t>
            </a:r>
          </a:p>
        </p:txBody>
      </p:sp>
      <p:sp>
        <p:nvSpPr>
          <p:cNvPr id="5" name="Freeform 5"/>
          <p:cNvSpPr/>
          <p:nvPr/>
        </p:nvSpPr>
        <p:spPr>
          <a:xfrm>
            <a:off x="4868629" y="2820030"/>
            <a:ext cx="6065594" cy="5933130"/>
          </a:xfrm>
          <a:custGeom>
            <a:avLst/>
            <a:gdLst/>
            <a:ahLst/>
            <a:cxnLst/>
            <a:rect l="l" t="t" r="r" b="b"/>
            <a:pathLst>
              <a:path w="6065594" h="5933130">
                <a:moveTo>
                  <a:pt x="0" y="0"/>
                </a:moveTo>
                <a:lnTo>
                  <a:pt x="6065593" y="0"/>
                </a:lnTo>
                <a:lnTo>
                  <a:pt x="6065593" y="5933129"/>
                </a:lnTo>
                <a:lnTo>
                  <a:pt x="0" y="593312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34467" t="-10263" b="-27206"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535451" y="3971337"/>
            <a:ext cx="3250543" cy="1917768"/>
          </a:xfrm>
          <a:custGeom>
            <a:avLst/>
            <a:gdLst/>
            <a:ahLst/>
            <a:cxnLst/>
            <a:rect l="l" t="t" r="r" b="b"/>
            <a:pathLst>
              <a:path w="3250543" h="1917768">
                <a:moveTo>
                  <a:pt x="0" y="0"/>
                </a:moveTo>
                <a:lnTo>
                  <a:pt x="3250544" y="0"/>
                </a:lnTo>
                <a:lnTo>
                  <a:pt x="3250544" y="1917767"/>
                </a:lnTo>
                <a:lnTo>
                  <a:pt x="0" y="191776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8979" t="-97535" r="-13925" b="-311690"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1942672" y="2820030"/>
            <a:ext cx="4464845" cy="5933130"/>
          </a:xfrm>
          <a:custGeom>
            <a:avLst/>
            <a:gdLst/>
            <a:ahLst/>
            <a:cxnLst/>
            <a:rect l="l" t="t" r="r" b="b"/>
            <a:pathLst>
              <a:path w="4464845" h="5933130">
                <a:moveTo>
                  <a:pt x="0" y="0"/>
                </a:moveTo>
                <a:lnTo>
                  <a:pt x="4464846" y="0"/>
                </a:lnTo>
                <a:lnTo>
                  <a:pt x="4464846" y="5933129"/>
                </a:lnTo>
                <a:lnTo>
                  <a:pt x="0" y="593312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80641" t="-20284" r="-32414" b="-40045"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5116921" y="3789726"/>
            <a:ext cx="1572783" cy="3428609"/>
          </a:xfrm>
          <a:custGeom>
            <a:avLst/>
            <a:gdLst/>
            <a:ahLst/>
            <a:cxnLst/>
            <a:rect l="l" t="t" r="r" b="b"/>
            <a:pathLst>
              <a:path w="1572783" h="3428609">
                <a:moveTo>
                  <a:pt x="0" y="0"/>
                </a:moveTo>
                <a:lnTo>
                  <a:pt x="1572783" y="0"/>
                </a:lnTo>
                <a:lnTo>
                  <a:pt x="1572783" y="3428609"/>
                </a:lnTo>
                <a:lnTo>
                  <a:pt x="0" y="3428609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t="-5026" b="-7106"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7445742" y="2961569"/>
            <a:ext cx="3092163" cy="5679145"/>
          </a:xfrm>
          <a:custGeom>
            <a:avLst/>
            <a:gdLst/>
            <a:ahLst/>
            <a:cxnLst/>
            <a:rect l="l" t="t" r="r" b="b"/>
            <a:pathLst>
              <a:path w="3092163" h="5679145">
                <a:moveTo>
                  <a:pt x="0" y="0"/>
                </a:moveTo>
                <a:lnTo>
                  <a:pt x="3092163" y="0"/>
                </a:lnTo>
                <a:lnTo>
                  <a:pt x="3092163" y="5679145"/>
                </a:lnTo>
                <a:lnTo>
                  <a:pt x="0" y="5679145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-1655" r="-1655"/>
            </a:stretch>
          </a:blipFill>
        </p:spPr>
      </p:sp>
      <p:sp>
        <p:nvSpPr>
          <p:cNvPr id="10" name="Freeform 10"/>
          <p:cNvSpPr/>
          <p:nvPr/>
        </p:nvSpPr>
        <p:spPr>
          <a:xfrm rot="2129273">
            <a:off x="5262586" y="5798082"/>
            <a:ext cx="1448837" cy="1361906"/>
          </a:xfrm>
          <a:custGeom>
            <a:avLst/>
            <a:gdLst/>
            <a:ahLst/>
            <a:cxnLst/>
            <a:rect l="l" t="t" r="r" b="b"/>
            <a:pathLst>
              <a:path w="1448837" h="1361906">
                <a:moveTo>
                  <a:pt x="0" y="0"/>
                </a:moveTo>
                <a:lnTo>
                  <a:pt x="1448836" y="0"/>
                </a:lnTo>
                <a:lnTo>
                  <a:pt x="1448836" y="1361907"/>
                </a:lnTo>
                <a:lnTo>
                  <a:pt x="0" y="1361907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pic>
        <p:nvPicPr>
          <p:cNvPr id="11" name="Picture 11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rcRect t="1391" b="1391"/>
          <a:stretch>
            <a:fillRect/>
          </a:stretch>
        </p:blipFill>
        <p:spPr>
          <a:xfrm>
            <a:off x="12777066" y="2980894"/>
            <a:ext cx="2953952" cy="5611402"/>
          </a:xfrm>
          <a:prstGeom prst="rect">
            <a:avLst/>
          </a:prstGeom>
        </p:spPr>
      </p:pic>
      <p:sp>
        <p:nvSpPr>
          <p:cNvPr id="12" name="TextBox 12"/>
          <p:cNvSpPr txBox="1"/>
          <p:nvPr/>
        </p:nvSpPr>
        <p:spPr>
          <a:xfrm>
            <a:off x="228786" y="6170585"/>
            <a:ext cx="3557209" cy="3810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04"/>
              </a:lnSpc>
            </a:pPr>
            <a:r>
              <a:rPr lang="en-US" sz="2503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Art Filter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02970" y="6837335"/>
            <a:ext cx="3557209" cy="3810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04"/>
              </a:lnSpc>
            </a:pPr>
            <a:r>
              <a:rPr lang="en-US" sz="2503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예술작품이 되다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4255539" y="9000809"/>
            <a:ext cx="7291773" cy="8763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02"/>
              </a:lnSpc>
            </a:pPr>
            <a:r>
              <a:rPr lang="en-US" sz="2835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흰색원(저장)을 누르면 </a:t>
            </a:r>
          </a:p>
          <a:p>
            <a:pPr algn="ctr">
              <a:lnSpc>
                <a:spcPts val="3402"/>
              </a:lnSpc>
            </a:pPr>
            <a:r>
              <a:rPr lang="en-US" sz="2835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작품 정보와 함께 저장됨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0653313" y="9020175"/>
            <a:ext cx="7201456" cy="12668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799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내 얼굴의 움직임(표정, 입모양 등)에 </a:t>
            </a:r>
          </a:p>
          <a:p>
            <a:pPr algn="ctr">
              <a:lnSpc>
                <a:spcPts val="3359"/>
              </a:lnSpc>
            </a:pPr>
            <a:r>
              <a:rPr lang="en-US" sz="2799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따라 작품 속 인물이 움직임</a:t>
            </a:r>
          </a:p>
          <a:p>
            <a:pPr algn="ctr">
              <a:lnSpc>
                <a:spcPts val="3359"/>
              </a:lnSpc>
            </a:pPr>
            <a:endParaRPr lang="en-US" sz="2799">
              <a:solidFill>
                <a:srgbClr val="2B282B"/>
              </a:solidFill>
              <a:latin typeface="Aerospace 항공우주 타이틀"/>
              <a:ea typeface="Aerospace 항공우주 타이틀"/>
              <a:cs typeface="Aerospace 항공우주 타이틀"/>
              <a:sym typeface="Aerospace 항공우주 타이틀"/>
            </a:endParaRPr>
          </a:p>
        </p:txBody>
      </p:sp>
      <p:sp>
        <p:nvSpPr>
          <p:cNvPr id="16" name="TextBox 16"/>
          <p:cNvSpPr txBox="1"/>
          <p:nvPr/>
        </p:nvSpPr>
        <p:spPr>
          <a:xfrm>
            <a:off x="10653313" y="2199132"/>
            <a:ext cx="7201456" cy="8477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799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필터 사용 예시(화면 클릭)</a:t>
            </a:r>
          </a:p>
          <a:p>
            <a:pPr algn="ctr">
              <a:lnSpc>
                <a:spcPts val="3359"/>
              </a:lnSpc>
            </a:pPr>
            <a:endParaRPr lang="en-US" sz="2799">
              <a:solidFill>
                <a:srgbClr val="2B282B"/>
              </a:solidFill>
              <a:latin typeface="Aerospace 항공우주 타이틀"/>
              <a:ea typeface="Aerospace 항공우주 타이틀"/>
              <a:cs typeface="Aerospace 항공우주 타이틀"/>
              <a:sym typeface="Aerospace 항공우주 타이틀"/>
            </a:endParaRPr>
          </a:p>
        </p:txBody>
      </p:sp>
      <p:pic>
        <p:nvPicPr>
          <p:cNvPr id="18" name="그림 17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19" name="Picture 11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rcRect t="1391" b="1391"/>
          <a:stretch>
            <a:fillRect/>
          </a:stretch>
        </p:blipFill>
        <p:spPr>
          <a:xfrm>
            <a:off x="12777066" y="2980894"/>
            <a:ext cx="2953952" cy="56114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vide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  <p:video>
              <p:cMediaNode vol="100000">
                <p:cTn id="3" fill="hold" display="0">
                  <p:stCondLst>
                    <p:cond delay="indefinite"/>
                  </p:stCondLst>
                </p:cTn>
                <p:tgtEl>
                  <p:spTgt spid="19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t="-9222" b="-9222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585267" y="3731560"/>
            <a:ext cx="2873786" cy="3957196"/>
          </a:xfrm>
          <a:custGeom>
            <a:avLst/>
            <a:gdLst/>
            <a:ahLst/>
            <a:cxnLst/>
            <a:rect l="l" t="t" r="r" b="b"/>
            <a:pathLst>
              <a:path w="2873786" h="3957196">
                <a:moveTo>
                  <a:pt x="0" y="0"/>
                </a:moveTo>
                <a:lnTo>
                  <a:pt x="2873787" y="0"/>
                </a:lnTo>
                <a:lnTo>
                  <a:pt x="2873787" y="3957196"/>
                </a:lnTo>
                <a:lnTo>
                  <a:pt x="0" y="395719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58959" r="-63094" b="-61258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3663380" y="2820030"/>
            <a:ext cx="8527016" cy="5933130"/>
          </a:xfrm>
          <a:custGeom>
            <a:avLst/>
            <a:gdLst/>
            <a:ahLst/>
            <a:cxnLst/>
            <a:rect l="l" t="t" r="r" b="b"/>
            <a:pathLst>
              <a:path w="8527016" h="5933130">
                <a:moveTo>
                  <a:pt x="0" y="0"/>
                </a:moveTo>
                <a:lnTo>
                  <a:pt x="8527017" y="0"/>
                </a:lnTo>
                <a:lnTo>
                  <a:pt x="8527017" y="5933129"/>
                </a:lnTo>
                <a:lnTo>
                  <a:pt x="0" y="5933129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12177" t="-20674" b="-40545"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2794455" y="2820030"/>
            <a:ext cx="4464845" cy="5933130"/>
          </a:xfrm>
          <a:custGeom>
            <a:avLst/>
            <a:gdLst/>
            <a:ahLst/>
            <a:cxnLst/>
            <a:rect l="l" t="t" r="r" b="b"/>
            <a:pathLst>
              <a:path w="4464845" h="5933130">
                <a:moveTo>
                  <a:pt x="0" y="0"/>
                </a:moveTo>
                <a:lnTo>
                  <a:pt x="4464845" y="0"/>
                </a:lnTo>
                <a:lnTo>
                  <a:pt x="4464845" y="5933129"/>
                </a:lnTo>
                <a:lnTo>
                  <a:pt x="0" y="5933129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80641" t="-20284" r="-32414" b="-40045"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028700" y="4027456"/>
            <a:ext cx="2100684" cy="2232088"/>
          </a:xfrm>
          <a:custGeom>
            <a:avLst/>
            <a:gdLst/>
            <a:ahLst/>
            <a:cxnLst/>
            <a:rect l="l" t="t" r="r" b="b"/>
            <a:pathLst>
              <a:path w="2100684" h="2232088">
                <a:moveTo>
                  <a:pt x="0" y="0"/>
                </a:moveTo>
                <a:lnTo>
                  <a:pt x="2100684" y="0"/>
                </a:lnTo>
                <a:lnTo>
                  <a:pt x="2100684" y="2232088"/>
                </a:lnTo>
                <a:lnTo>
                  <a:pt x="0" y="2232088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-21158" t="-29666" r="-10264" b="-35248"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6640726" y="3129838"/>
            <a:ext cx="2503274" cy="5163915"/>
          </a:xfrm>
          <a:custGeom>
            <a:avLst/>
            <a:gdLst/>
            <a:ahLst/>
            <a:cxnLst/>
            <a:rect l="l" t="t" r="r" b="b"/>
            <a:pathLst>
              <a:path w="2503274" h="5163915">
                <a:moveTo>
                  <a:pt x="0" y="0"/>
                </a:moveTo>
                <a:lnTo>
                  <a:pt x="2503274" y="0"/>
                </a:lnTo>
                <a:lnTo>
                  <a:pt x="2503274" y="5163915"/>
                </a:lnTo>
                <a:lnTo>
                  <a:pt x="0" y="5163915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-6635" r="-9400"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9351332" y="3129838"/>
            <a:ext cx="2603963" cy="5163915"/>
          </a:xfrm>
          <a:custGeom>
            <a:avLst/>
            <a:gdLst/>
            <a:ahLst/>
            <a:cxnLst/>
            <a:rect l="l" t="t" r="r" b="b"/>
            <a:pathLst>
              <a:path w="2603963" h="5163915">
                <a:moveTo>
                  <a:pt x="0" y="0"/>
                </a:moveTo>
                <a:lnTo>
                  <a:pt x="2603963" y="0"/>
                </a:lnTo>
                <a:lnTo>
                  <a:pt x="2603963" y="5163915"/>
                </a:lnTo>
                <a:lnTo>
                  <a:pt x="0" y="5163915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-12140" r="-12140" b="-11414"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3909395" y="3129838"/>
            <a:ext cx="2436820" cy="5163915"/>
          </a:xfrm>
          <a:custGeom>
            <a:avLst/>
            <a:gdLst/>
            <a:ahLst/>
            <a:cxnLst/>
            <a:rect l="l" t="t" r="r" b="b"/>
            <a:pathLst>
              <a:path w="2436820" h="5163915">
                <a:moveTo>
                  <a:pt x="0" y="0"/>
                </a:moveTo>
                <a:lnTo>
                  <a:pt x="2436820" y="0"/>
                </a:lnTo>
                <a:lnTo>
                  <a:pt x="2436820" y="5163915"/>
                </a:lnTo>
                <a:lnTo>
                  <a:pt x="0" y="5163915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-9600" r="-9600"/>
            </a:stretch>
          </a:blipFill>
        </p:spPr>
      </p:sp>
      <p:pic>
        <p:nvPicPr>
          <p:cNvPr id="10" name="Picture 10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rcRect t="6493" b="6493"/>
          <a:stretch>
            <a:fillRect/>
          </a:stretch>
        </p:blipFill>
        <p:spPr>
          <a:xfrm>
            <a:off x="13666502" y="2999958"/>
            <a:ext cx="2614312" cy="5573273"/>
          </a:xfrm>
          <a:prstGeom prst="rect">
            <a:avLst/>
          </a:prstGeom>
        </p:spPr>
      </p:pic>
      <p:sp>
        <p:nvSpPr>
          <p:cNvPr id="11" name="Freeform 11"/>
          <p:cNvSpPr/>
          <p:nvPr/>
        </p:nvSpPr>
        <p:spPr>
          <a:xfrm>
            <a:off x="4126789" y="5286087"/>
            <a:ext cx="1001016" cy="1001016"/>
          </a:xfrm>
          <a:custGeom>
            <a:avLst/>
            <a:gdLst/>
            <a:ahLst/>
            <a:cxnLst/>
            <a:rect l="l" t="t" r="r" b="b"/>
            <a:pathLst>
              <a:path w="1001016" h="1001016">
                <a:moveTo>
                  <a:pt x="0" y="0"/>
                </a:moveTo>
                <a:lnTo>
                  <a:pt x="1001016" y="0"/>
                </a:lnTo>
                <a:lnTo>
                  <a:pt x="1001016" y="1001016"/>
                </a:lnTo>
                <a:lnTo>
                  <a:pt x="0" y="1001016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228786" y="424335"/>
            <a:ext cx="17538035" cy="15185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373"/>
              </a:lnSpc>
              <a:spcBef>
                <a:spcPct val="0"/>
              </a:spcBef>
            </a:pPr>
            <a:r>
              <a:rPr lang="en-US" sz="8838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Art Filter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00438" y="6448505"/>
            <a:ext cx="3557209" cy="3810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04"/>
              </a:lnSpc>
            </a:pPr>
            <a:r>
              <a:rPr lang="en-US" sz="2503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Art Filter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243556" y="6999415"/>
            <a:ext cx="3557209" cy="3810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04"/>
              </a:lnSpc>
            </a:pPr>
            <a:r>
              <a:rPr lang="en-US" sz="2503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예술작품이 되다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909395" y="9010650"/>
            <a:ext cx="7291773" cy="8763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02"/>
              </a:lnSpc>
            </a:pPr>
            <a:r>
              <a:rPr lang="en-US" sz="2835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유아들의 작품 예시</a:t>
            </a:r>
          </a:p>
          <a:p>
            <a:pPr algn="ctr">
              <a:lnSpc>
                <a:spcPts val="3402"/>
              </a:lnSpc>
            </a:pPr>
            <a:endParaRPr lang="en-US" sz="2835">
              <a:solidFill>
                <a:srgbClr val="2B282B"/>
              </a:solidFill>
              <a:latin typeface="Aerospace 항공우주 타이틀"/>
              <a:ea typeface="Aerospace 항공우주 타이틀"/>
              <a:cs typeface="Aerospace 항공우주 타이틀"/>
              <a:sym typeface="Aerospace 항공우주 타이틀"/>
            </a:endParaRPr>
          </a:p>
        </p:txBody>
      </p:sp>
      <p:sp>
        <p:nvSpPr>
          <p:cNvPr id="16" name="TextBox 16"/>
          <p:cNvSpPr txBox="1"/>
          <p:nvPr/>
        </p:nvSpPr>
        <p:spPr>
          <a:xfrm>
            <a:off x="11426149" y="9010334"/>
            <a:ext cx="7201456" cy="12668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799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선택한 인공물로 변환되는</a:t>
            </a:r>
          </a:p>
          <a:p>
            <a:pPr algn="ctr">
              <a:lnSpc>
                <a:spcPts val="3359"/>
              </a:lnSpc>
            </a:pPr>
            <a:r>
              <a:rPr lang="en-US" sz="2799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과정을 신기해 함</a:t>
            </a:r>
          </a:p>
          <a:p>
            <a:pPr algn="ctr">
              <a:lnSpc>
                <a:spcPts val="3359"/>
              </a:lnSpc>
            </a:pPr>
            <a:endParaRPr lang="en-US" sz="2799">
              <a:solidFill>
                <a:srgbClr val="2B282B"/>
              </a:solidFill>
              <a:latin typeface="Aerospace 항공우주 타이틀"/>
              <a:ea typeface="Aerospace 항공우주 타이틀"/>
              <a:cs typeface="Aerospace 항공우주 타이틀"/>
              <a:sym typeface="Aerospace 항공우주 타이틀"/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11426149" y="2282113"/>
            <a:ext cx="7201456" cy="8477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799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필터 사용 예시(화면 클릭)</a:t>
            </a:r>
          </a:p>
          <a:p>
            <a:pPr algn="ctr">
              <a:lnSpc>
                <a:spcPts val="3359"/>
              </a:lnSpc>
            </a:pPr>
            <a:endParaRPr lang="en-US" sz="2799">
              <a:solidFill>
                <a:srgbClr val="2B282B"/>
              </a:solidFill>
              <a:latin typeface="Aerospace 항공우주 타이틀"/>
              <a:ea typeface="Aerospace 항공우주 타이틀"/>
              <a:cs typeface="Aerospace 항공우주 타이틀"/>
              <a:sym typeface="Aerospace 항공우주 타이틀"/>
            </a:endParaRPr>
          </a:p>
        </p:txBody>
      </p:sp>
      <p:sp>
        <p:nvSpPr>
          <p:cNvPr id="18" name="Freeform 18"/>
          <p:cNvSpPr/>
          <p:nvPr/>
        </p:nvSpPr>
        <p:spPr>
          <a:xfrm>
            <a:off x="5345199" y="5143500"/>
            <a:ext cx="1001016" cy="1001016"/>
          </a:xfrm>
          <a:custGeom>
            <a:avLst/>
            <a:gdLst/>
            <a:ahLst/>
            <a:cxnLst/>
            <a:rect l="l" t="t" r="r" b="b"/>
            <a:pathLst>
              <a:path w="1001016" h="1001016">
                <a:moveTo>
                  <a:pt x="0" y="0"/>
                </a:moveTo>
                <a:lnTo>
                  <a:pt x="1001016" y="0"/>
                </a:lnTo>
                <a:lnTo>
                  <a:pt x="1001016" y="1001016"/>
                </a:lnTo>
                <a:lnTo>
                  <a:pt x="0" y="1001016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  <p:pic>
        <p:nvPicPr>
          <p:cNvPr id="19" name="그림 18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21" name="화면 녹화 중 2024-07-30 111757">
            <a:hlinkClick r:id="" action="ppaction://media"/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13909145" y="2949909"/>
            <a:ext cx="2541471" cy="56233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vide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7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video>
              <p:cMediaNode vol="80000">
                <p:cTn id="8" fill="hold" display="0">
                  <p:stCondLst>
                    <p:cond delay="indefinite"/>
                  </p:stCondLst>
                </p:cTn>
                <p:tgtEl>
                  <p:spTgt spid="21"/>
                </p:tgtEl>
              </p:cMediaNode>
            </p:vide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22" b="-9222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228786" y="3731560"/>
            <a:ext cx="3705577" cy="3957196"/>
          </a:xfrm>
          <a:custGeom>
            <a:avLst/>
            <a:gdLst/>
            <a:ahLst/>
            <a:cxnLst/>
            <a:rect l="l" t="t" r="r" b="b"/>
            <a:pathLst>
              <a:path w="3705577" h="3957196">
                <a:moveTo>
                  <a:pt x="0" y="0"/>
                </a:moveTo>
                <a:lnTo>
                  <a:pt x="3705577" y="0"/>
                </a:lnTo>
                <a:lnTo>
                  <a:pt x="3705577" y="3957196"/>
                </a:lnTo>
                <a:lnTo>
                  <a:pt x="0" y="395719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36104" r="-36104" b="-61258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4353319" y="2820030"/>
            <a:ext cx="6077403" cy="5933130"/>
          </a:xfrm>
          <a:custGeom>
            <a:avLst/>
            <a:gdLst/>
            <a:ahLst/>
            <a:cxnLst/>
            <a:rect l="l" t="t" r="r" b="b"/>
            <a:pathLst>
              <a:path w="6077403" h="5933130">
                <a:moveTo>
                  <a:pt x="0" y="0"/>
                </a:moveTo>
                <a:lnTo>
                  <a:pt x="6077404" y="0"/>
                </a:lnTo>
                <a:lnTo>
                  <a:pt x="6077404" y="5933129"/>
                </a:lnTo>
                <a:lnTo>
                  <a:pt x="0" y="593312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71772" t="-75730" r="-108229" b="-111080"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111846" y="3880386"/>
            <a:ext cx="1939457" cy="2004449"/>
          </a:xfrm>
          <a:custGeom>
            <a:avLst/>
            <a:gdLst/>
            <a:ahLst/>
            <a:cxnLst/>
            <a:rect l="l" t="t" r="r" b="b"/>
            <a:pathLst>
              <a:path w="1939457" h="2004449">
                <a:moveTo>
                  <a:pt x="0" y="0"/>
                </a:moveTo>
                <a:lnTo>
                  <a:pt x="1939457" y="0"/>
                </a:lnTo>
                <a:lnTo>
                  <a:pt x="1939457" y="2004449"/>
                </a:lnTo>
                <a:lnTo>
                  <a:pt x="0" y="200444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36080" t="-798324" r="-366459" b="-290275"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1059373" y="2820030"/>
            <a:ext cx="6346463" cy="5933130"/>
          </a:xfrm>
          <a:custGeom>
            <a:avLst/>
            <a:gdLst/>
            <a:ahLst/>
            <a:cxnLst/>
            <a:rect l="l" t="t" r="r" b="b"/>
            <a:pathLst>
              <a:path w="6346463" h="5933130">
                <a:moveTo>
                  <a:pt x="0" y="0"/>
                </a:moveTo>
                <a:lnTo>
                  <a:pt x="6346462" y="0"/>
                </a:lnTo>
                <a:lnTo>
                  <a:pt x="6346462" y="5933129"/>
                </a:lnTo>
                <a:lnTo>
                  <a:pt x="0" y="593312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68857" t="-75730" r="-99273" b="-111080"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4567502" y="3200835"/>
            <a:ext cx="2464451" cy="5237175"/>
          </a:xfrm>
          <a:custGeom>
            <a:avLst/>
            <a:gdLst/>
            <a:ahLst/>
            <a:cxnLst/>
            <a:rect l="l" t="t" r="r" b="b"/>
            <a:pathLst>
              <a:path w="2464451" h="5237175">
                <a:moveTo>
                  <a:pt x="0" y="0"/>
                </a:moveTo>
                <a:lnTo>
                  <a:pt x="2464451" y="0"/>
                </a:lnTo>
                <a:lnTo>
                  <a:pt x="2464451" y="5237175"/>
                </a:lnTo>
                <a:lnTo>
                  <a:pt x="0" y="523717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t="-7320" b="-7707"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7620736" y="3233663"/>
            <a:ext cx="2386235" cy="5171519"/>
          </a:xfrm>
          <a:custGeom>
            <a:avLst/>
            <a:gdLst/>
            <a:ahLst/>
            <a:cxnLst/>
            <a:rect l="l" t="t" r="r" b="b"/>
            <a:pathLst>
              <a:path w="2386235" h="5171519">
                <a:moveTo>
                  <a:pt x="0" y="0"/>
                </a:moveTo>
                <a:lnTo>
                  <a:pt x="2386235" y="0"/>
                </a:lnTo>
                <a:lnTo>
                  <a:pt x="2386235" y="5171519"/>
                </a:lnTo>
                <a:lnTo>
                  <a:pt x="0" y="517151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t="-5503" b="-7287"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1560611" y="3272106"/>
            <a:ext cx="2387143" cy="5308446"/>
          </a:xfrm>
          <a:custGeom>
            <a:avLst/>
            <a:gdLst/>
            <a:ahLst/>
            <a:cxnLst/>
            <a:rect l="l" t="t" r="r" b="b"/>
            <a:pathLst>
              <a:path w="2387143" h="5308446">
                <a:moveTo>
                  <a:pt x="0" y="0"/>
                </a:moveTo>
                <a:lnTo>
                  <a:pt x="2387143" y="0"/>
                </a:lnTo>
                <a:lnTo>
                  <a:pt x="2387143" y="5308447"/>
                </a:lnTo>
                <a:lnTo>
                  <a:pt x="0" y="5308447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14576404" y="3272106"/>
            <a:ext cx="2355093" cy="5237175"/>
          </a:xfrm>
          <a:custGeom>
            <a:avLst/>
            <a:gdLst/>
            <a:ahLst/>
            <a:cxnLst/>
            <a:rect l="l" t="t" r="r" b="b"/>
            <a:pathLst>
              <a:path w="2355093" h="5237175">
                <a:moveTo>
                  <a:pt x="0" y="0"/>
                </a:moveTo>
                <a:lnTo>
                  <a:pt x="2355094" y="0"/>
                </a:lnTo>
                <a:lnTo>
                  <a:pt x="2355094" y="5237175"/>
                </a:lnTo>
                <a:lnTo>
                  <a:pt x="0" y="5237175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6258284" y="5318915"/>
            <a:ext cx="673213" cy="673213"/>
          </a:xfrm>
          <a:custGeom>
            <a:avLst/>
            <a:gdLst/>
            <a:ahLst/>
            <a:cxnLst/>
            <a:rect l="l" t="t" r="r" b="b"/>
            <a:pathLst>
              <a:path w="673213" h="673213">
                <a:moveTo>
                  <a:pt x="0" y="0"/>
                </a:moveTo>
                <a:lnTo>
                  <a:pt x="673214" y="0"/>
                </a:lnTo>
                <a:lnTo>
                  <a:pt x="673214" y="673213"/>
                </a:lnTo>
                <a:lnTo>
                  <a:pt x="0" y="673213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228786" y="424335"/>
            <a:ext cx="17538035" cy="15185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373"/>
              </a:lnSpc>
              <a:spcBef>
                <a:spcPct val="0"/>
              </a:spcBef>
            </a:pPr>
            <a:r>
              <a:rPr lang="en-US" sz="8838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Art Projector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228786" y="6170585"/>
            <a:ext cx="3557209" cy="3810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04"/>
              </a:lnSpc>
            </a:pPr>
            <a:r>
              <a:rPr lang="en-US" sz="2503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Art Projector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228786" y="6837335"/>
            <a:ext cx="3557209" cy="7620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04"/>
              </a:lnSpc>
            </a:pPr>
            <a:r>
              <a:rPr lang="en-US" sz="2503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증강현실을 통한</a:t>
            </a:r>
          </a:p>
          <a:p>
            <a:pPr algn="ctr">
              <a:lnSpc>
                <a:spcPts val="3004"/>
              </a:lnSpc>
            </a:pPr>
            <a:r>
              <a:rPr lang="en-US" sz="2503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예술작품 감상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0403280" y="8929817"/>
            <a:ext cx="7522018" cy="13049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02"/>
              </a:lnSpc>
            </a:pPr>
            <a:r>
              <a:rPr lang="en-US" sz="2835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증강현실로 작품을 감상할 수 있고, 다양한 </a:t>
            </a:r>
          </a:p>
          <a:p>
            <a:pPr algn="ctr">
              <a:lnSpc>
                <a:spcPts val="3402"/>
              </a:lnSpc>
            </a:pPr>
            <a:r>
              <a:rPr lang="en-US" sz="2835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장소에서 작품과 함께 사진을 찍을 수 있음</a:t>
            </a:r>
          </a:p>
          <a:p>
            <a:pPr algn="ctr">
              <a:lnSpc>
                <a:spcPts val="3402"/>
              </a:lnSpc>
            </a:pPr>
            <a:r>
              <a:rPr lang="en-US" sz="2835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(유치원, 교실이 미술관으로 변신)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652645" y="8929817"/>
            <a:ext cx="7522018" cy="13049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02"/>
              </a:lnSpc>
            </a:pPr>
            <a:r>
              <a:rPr lang="en-US" sz="2835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카메라 표시가 나오면</a:t>
            </a:r>
          </a:p>
          <a:p>
            <a:pPr algn="ctr">
              <a:lnSpc>
                <a:spcPts val="3402"/>
              </a:lnSpc>
            </a:pPr>
            <a:r>
              <a:rPr lang="en-US" sz="2835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증강현실 할 장소를 선택하고</a:t>
            </a:r>
          </a:p>
          <a:p>
            <a:pPr algn="ctr">
              <a:lnSpc>
                <a:spcPts val="3402"/>
              </a:lnSpc>
            </a:pPr>
            <a:r>
              <a:rPr lang="en-US" sz="2835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원하는 작품을 드래그</a:t>
            </a:r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22" b="-9222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228786" y="3731560"/>
            <a:ext cx="3705577" cy="3957196"/>
          </a:xfrm>
          <a:custGeom>
            <a:avLst/>
            <a:gdLst/>
            <a:ahLst/>
            <a:cxnLst/>
            <a:rect l="l" t="t" r="r" b="b"/>
            <a:pathLst>
              <a:path w="3705577" h="3957196">
                <a:moveTo>
                  <a:pt x="0" y="0"/>
                </a:moveTo>
                <a:lnTo>
                  <a:pt x="3705577" y="0"/>
                </a:lnTo>
                <a:lnTo>
                  <a:pt x="3705577" y="3957196"/>
                </a:lnTo>
                <a:lnTo>
                  <a:pt x="0" y="395719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36104" r="-36104" b="-61258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111846" y="3880386"/>
            <a:ext cx="1939457" cy="2004449"/>
          </a:xfrm>
          <a:custGeom>
            <a:avLst/>
            <a:gdLst/>
            <a:ahLst/>
            <a:cxnLst/>
            <a:rect l="l" t="t" r="r" b="b"/>
            <a:pathLst>
              <a:path w="1939457" h="2004449">
                <a:moveTo>
                  <a:pt x="0" y="0"/>
                </a:moveTo>
                <a:lnTo>
                  <a:pt x="1939457" y="0"/>
                </a:lnTo>
                <a:lnTo>
                  <a:pt x="1939457" y="2004449"/>
                </a:lnTo>
                <a:lnTo>
                  <a:pt x="0" y="200444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36080" t="-798324" r="-366459" b="-290275"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1270142" y="2820030"/>
            <a:ext cx="6567142" cy="5933130"/>
          </a:xfrm>
          <a:custGeom>
            <a:avLst/>
            <a:gdLst/>
            <a:ahLst/>
            <a:cxnLst/>
            <a:rect l="l" t="t" r="r" b="b"/>
            <a:pathLst>
              <a:path w="6567142" h="5933130">
                <a:moveTo>
                  <a:pt x="0" y="0"/>
                </a:moveTo>
                <a:lnTo>
                  <a:pt x="6567142" y="0"/>
                </a:lnTo>
                <a:lnTo>
                  <a:pt x="6567142" y="5933129"/>
                </a:lnTo>
                <a:lnTo>
                  <a:pt x="0" y="593312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63441" t="-75730" r="-95679" b="-111080"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4813583" y="3316341"/>
            <a:ext cx="2705587" cy="5136988"/>
          </a:xfrm>
          <a:custGeom>
            <a:avLst/>
            <a:gdLst/>
            <a:ahLst/>
            <a:cxnLst/>
            <a:rect l="l" t="t" r="r" b="b"/>
            <a:pathLst>
              <a:path w="2705587" h="5136988">
                <a:moveTo>
                  <a:pt x="0" y="0"/>
                </a:moveTo>
                <a:lnTo>
                  <a:pt x="2705587" y="0"/>
                </a:lnTo>
                <a:lnTo>
                  <a:pt x="2705587" y="5136988"/>
                </a:lnTo>
                <a:lnTo>
                  <a:pt x="0" y="513698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t="-8561" b="-8561"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1853676" y="3316341"/>
            <a:ext cx="2581646" cy="5136988"/>
          </a:xfrm>
          <a:custGeom>
            <a:avLst/>
            <a:gdLst/>
            <a:ahLst/>
            <a:cxnLst/>
            <a:rect l="l" t="t" r="r" b="b"/>
            <a:pathLst>
              <a:path w="2581646" h="5136988">
                <a:moveTo>
                  <a:pt x="0" y="0"/>
                </a:moveTo>
                <a:lnTo>
                  <a:pt x="2581645" y="0"/>
                </a:lnTo>
                <a:lnTo>
                  <a:pt x="2581645" y="5136988"/>
                </a:lnTo>
                <a:lnTo>
                  <a:pt x="0" y="513698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t="-5878" b="-5878"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4111445" y="2820030"/>
            <a:ext cx="6567142" cy="5933130"/>
          </a:xfrm>
          <a:custGeom>
            <a:avLst/>
            <a:gdLst/>
            <a:ahLst/>
            <a:cxnLst/>
            <a:rect l="l" t="t" r="r" b="b"/>
            <a:pathLst>
              <a:path w="6567142" h="5933130">
                <a:moveTo>
                  <a:pt x="0" y="0"/>
                </a:moveTo>
                <a:lnTo>
                  <a:pt x="6567142" y="0"/>
                </a:lnTo>
                <a:lnTo>
                  <a:pt x="6567142" y="5933129"/>
                </a:lnTo>
                <a:lnTo>
                  <a:pt x="0" y="593312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63441" t="-75730" r="-95679" b="-111080"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7649310" y="3199546"/>
            <a:ext cx="2566265" cy="5253782"/>
          </a:xfrm>
          <a:custGeom>
            <a:avLst/>
            <a:gdLst/>
            <a:ahLst/>
            <a:cxnLst/>
            <a:rect l="l" t="t" r="r" b="b"/>
            <a:pathLst>
              <a:path w="2566265" h="5253782">
                <a:moveTo>
                  <a:pt x="0" y="0"/>
                </a:moveTo>
                <a:lnTo>
                  <a:pt x="2566266" y="0"/>
                </a:lnTo>
                <a:lnTo>
                  <a:pt x="2566266" y="5253783"/>
                </a:lnTo>
                <a:lnTo>
                  <a:pt x="0" y="5253783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t="-4311" b="-4311"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4486077" y="3199546"/>
            <a:ext cx="2778731" cy="5253782"/>
          </a:xfrm>
          <a:custGeom>
            <a:avLst/>
            <a:gdLst/>
            <a:ahLst/>
            <a:cxnLst/>
            <a:rect l="l" t="t" r="r" b="b"/>
            <a:pathLst>
              <a:path w="2778731" h="5253782">
                <a:moveTo>
                  <a:pt x="0" y="0"/>
                </a:moveTo>
                <a:lnTo>
                  <a:pt x="2778731" y="0"/>
                </a:lnTo>
                <a:lnTo>
                  <a:pt x="2778731" y="5253783"/>
                </a:lnTo>
                <a:lnTo>
                  <a:pt x="0" y="5253783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-6700" r="-35103"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2093866" y="5826438"/>
            <a:ext cx="841427" cy="841427"/>
          </a:xfrm>
          <a:custGeom>
            <a:avLst/>
            <a:gdLst/>
            <a:ahLst/>
            <a:cxnLst/>
            <a:rect l="l" t="t" r="r" b="b"/>
            <a:pathLst>
              <a:path w="841427" h="841427">
                <a:moveTo>
                  <a:pt x="0" y="0"/>
                </a:moveTo>
                <a:lnTo>
                  <a:pt x="841427" y="0"/>
                </a:lnTo>
                <a:lnTo>
                  <a:pt x="841427" y="841426"/>
                </a:lnTo>
                <a:lnTo>
                  <a:pt x="0" y="841426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228786" y="424335"/>
            <a:ext cx="17538035" cy="15185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373"/>
              </a:lnSpc>
              <a:spcBef>
                <a:spcPct val="0"/>
              </a:spcBef>
            </a:pPr>
            <a:r>
              <a:rPr lang="en-US" sz="8838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Art Projector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228786" y="6170585"/>
            <a:ext cx="3557209" cy="3810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04"/>
              </a:lnSpc>
            </a:pPr>
            <a:r>
              <a:rPr lang="en-US" sz="2503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Art Projector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228786" y="6837335"/>
            <a:ext cx="3557209" cy="7620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04"/>
              </a:lnSpc>
            </a:pPr>
            <a:r>
              <a:rPr lang="en-US" sz="2503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증강현실을 통한</a:t>
            </a:r>
          </a:p>
          <a:p>
            <a:pPr algn="ctr">
              <a:lnSpc>
                <a:spcPts val="3004"/>
              </a:lnSpc>
            </a:pPr>
            <a:r>
              <a:rPr lang="en-US" sz="2503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예술작품 감상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0792704" y="9239250"/>
            <a:ext cx="7522018" cy="4476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02"/>
              </a:lnSpc>
            </a:pPr>
            <a:r>
              <a:rPr lang="en-US" sz="2835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작품의 크기를 수정할 수 있음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785995" y="9239250"/>
            <a:ext cx="7522018" cy="4476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02"/>
              </a:lnSpc>
            </a:pPr>
            <a:r>
              <a:rPr lang="en-US" sz="2835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증강 현실 전과 후</a:t>
            </a:r>
          </a:p>
        </p:txBody>
      </p:sp>
      <p:sp>
        <p:nvSpPr>
          <p:cNvPr id="17" name="Freeform 17"/>
          <p:cNvSpPr/>
          <p:nvPr/>
        </p:nvSpPr>
        <p:spPr>
          <a:xfrm>
            <a:off x="14987771" y="5460894"/>
            <a:ext cx="731087" cy="731087"/>
          </a:xfrm>
          <a:custGeom>
            <a:avLst/>
            <a:gdLst/>
            <a:ahLst/>
            <a:cxnLst/>
            <a:rect l="l" t="t" r="r" b="b"/>
            <a:pathLst>
              <a:path w="731087" h="731087">
                <a:moveTo>
                  <a:pt x="0" y="0"/>
                </a:moveTo>
                <a:lnTo>
                  <a:pt x="731087" y="0"/>
                </a:lnTo>
                <a:lnTo>
                  <a:pt x="731087" y="731087"/>
                </a:lnTo>
                <a:lnTo>
                  <a:pt x="0" y="731087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pic>
        <p:nvPicPr>
          <p:cNvPr id="18" name="그림 1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22" b="-9222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228786" y="3731560"/>
            <a:ext cx="3705577" cy="3957196"/>
          </a:xfrm>
          <a:custGeom>
            <a:avLst/>
            <a:gdLst/>
            <a:ahLst/>
            <a:cxnLst/>
            <a:rect l="l" t="t" r="r" b="b"/>
            <a:pathLst>
              <a:path w="3705577" h="3957196">
                <a:moveTo>
                  <a:pt x="0" y="0"/>
                </a:moveTo>
                <a:lnTo>
                  <a:pt x="3705577" y="0"/>
                </a:lnTo>
                <a:lnTo>
                  <a:pt x="3705577" y="3957196"/>
                </a:lnTo>
                <a:lnTo>
                  <a:pt x="0" y="395719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36104" r="-36104" b="-61258"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228786" y="460384"/>
            <a:ext cx="17538035" cy="30806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373"/>
              </a:lnSpc>
            </a:pPr>
            <a:r>
              <a:rPr lang="en-US" sz="8838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Art Transfer</a:t>
            </a:r>
          </a:p>
          <a:p>
            <a:pPr algn="ctr">
              <a:lnSpc>
                <a:spcPts val="12373"/>
              </a:lnSpc>
              <a:spcBef>
                <a:spcPct val="0"/>
              </a:spcBef>
            </a:pPr>
            <a:r>
              <a:rPr lang="en-US" sz="8838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 </a:t>
            </a:r>
          </a:p>
        </p:txBody>
      </p:sp>
      <p:sp>
        <p:nvSpPr>
          <p:cNvPr id="5" name="Freeform 5"/>
          <p:cNvSpPr/>
          <p:nvPr/>
        </p:nvSpPr>
        <p:spPr>
          <a:xfrm>
            <a:off x="4200542" y="2820030"/>
            <a:ext cx="6065594" cy="5933130"/>
          </a:xfrm>
          <a:custGeom>
            <a:avLst/>
            <a:gdLst/>
            <a:ahLst/>
            <a:cxnLst/>
            <a:rect l="l" t="t" r="r" b="b"/>
            <a:pathLst>
              <a:path w="6065594" h="5933130">
                <a:moveTo>
                  <a:pt x="0" y="0"/>
                </a:moveTo>
                <a:lnTo>
                  <a:pt x="6065593" y="0"/>
                </a:lnTo>
                <a:lnTo>
                  <a:pt x="6065593" y="5933129"/>
                </a:lnTo>
                <a:lnTo>
                  <a:pt x="0" y="593312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34467" t="-10263" b="-27206"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0837635" y="2820030"/>
            <a:ext cx="6065594" cy="5933130"/>
          </a:xfrm>
          <a:custGeom>
            <a:avLst/>
            <a:gdLst/>
            <a:ahLst/>
            <a:cxnLst/>
            <a:rect l="l" t="t" r="r" b="b"/>
            <a:pathLst>
              <a:path w="6065594" h="5933130">
                <a:moveTo>
                  <a:pt x="0" y="0"/>
                </a:moveTo>
                <a:lnTo>
                  <a:pt x="6065594" y="0"/>
                </a:lnTo>
                <a:lnTo>
                  <a:pt x="6065594" y="5933129"/>
                </a:lnTo>
                <a:lnTo>
                  <a:pt x="0" y="593312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34467" t="-10263" b="-27206"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028700" y="3887905"/>
            <a:ext cx="2068403" cy="2084631"/>
          </a:xfrm>
          <a:custGeom>
            <a:avLst/>
            <a:gdLst/>
            <a:ahLst/>
            <a:cxnLst/>
            <a:rect l="l" t="t" r="r" b="b"/>
            <a:pathLst>
              <a:path w="2068403" h="2084631">
                <a:moveTo>
                  <a:pt x="0" y="0"/>
                </a:moveTo>
                <a:lnTo>
                  <a:pt x="2068403" y="0"/>
                </a:lnTo>
                <a:lnTo>
                  <a:pt x="2068403" y="2084631"/>
                </a:lnTo>
                <a:lnTo>
                  <a:pt x="0" y="208463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40335" t="-1053210" r="-421541" b="-209575"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4633302" y="3052130"/>
            <a:ext cx="2451346" cy="5316057"/>
          </a:xfrm>
          <a:custGeom>
            <a:avLst/>
            <a:gdLst/>
            <a:ahLst/>
            <a:cxnLst/>
            <a:rect l="l" t="t" r="r" b="b"/>
            <a:pathLst>
              <a:path w="2451346" h="5316057">
                <a:moveTo>
                  <a:pt x="0" y="0"/>
                </a:moveTo>
                <a:lnTo>
                  <a:pt x="2451346" y="0"/>
                </a:lnTo>
                <a:lnTo>
                  <a:pt x="2451346" y="5316057"/>
                </a:lnTo>
                <a:lnTo>
                  <a:pt x="0" y="531605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t="-4355" b="-8362"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7334017" y="3052130"/>
            <a:ext cx="2539848" cy="5316057"/>
          </a:xfrm>
          <a:custGeom>
            <a:avLst/>
            <a:gdLst/>
            <a:ahLst/>
            <a:cxnLst/>
            <a:rect l="l" t="t" r="r" b="b"/>
            <a:pathLst>
              <a:path w="2539848" h="5316057">
                <a:moveTo>
                  <a:pt x="0" y="0"/>
                </a:moveTo>
                <a:lnTo>
                  <a:pt x="2539847" y="0"/>
                </a:lnTo>
                <a:lnTo>
                  <a:pt x="2539847" y="5316057"/>
                </a:lnTo>
                <a:lnTo>
                  <a:pt x="0" y="531605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t="-9206" b="-7581"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11113860" y="3052130"/>
            <a:ext cx="2652033" cy="5486888"/>
          </a:xfrm>
          <a:custGeom>
            <a:avLst/>
            <a:gdLst/>
            <a:ahLst/>
            <a:cxnLst/>
            <a:rect l="l" t="t" r="r" b="b"/>
            <a:pathLst>
              <a:path w="2652033" h="5486888">
                <a:moveTo>
                  <a:pt x="0" y="0"/>
                </a:moveTo>
                <a:lnTo>
                  <a:pt x="2652033" y="0"/>
                </a:lnTo>
                <a:lnTo>
                  <a:pt x="2652033" y="5486888"/>
                </a:lnTo>
                <a:lnTo>
                  <a:pt x="0" y="5486888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t="-10044" b="-8105"/>
            </a:stretch>
          </a:blipFill>
        </p:spPr>
      </p:sp>
      <p:sp>
        <p:nvSpPr>
          <p:cNvPr id="11" name="Freeform 11"/>
          <p:cNvSpPr/>
          <p:nvPr/>
        </p:nvSpPr>
        <p:spPr>
          <a:xfrm rot="2129273">
            <a:off x="12014914" y="5608435"/>
            <a:ext cx="1196064" cy="1124300"/>
          </a:xfrm>
          <a:custGeom>
            <a:avLst/>
            <a:gdLst/>
            <a:ahLst/>
            <a:cxnLst/>
            <a:rect l="l" t="t" r="r" b="b"/>
            <a:pathLst>
              <a:path w="1196064" h="1124300">
                <a:moveTo>
                  <a:pt x="0" y="0"/>
                </a:moveTo>
                <a:lnTo>
                  <a:pt x="1196064" y="0"/>
                </a:lnTo>
                <a:lnTo>
                  <a:pt x="1196064" y="1124300"/>
                </a:lnTo>
                <a:lnTo>
                  <a:pt x="0" y="11243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13947759" y="3052130"/>
            <a:ext cx="2748633" cy="5486888"/>
          </a:xfrm>
          <a:custGeom>
            <a:avLst/>
            <a:gdLst/>
            <a:ahLst/>
            <a:cxnLst/>
            <a:rect l="l" t="t" r="r" b="b"/>
            <a:pathLst>
              <a:path w="2748633" h="5486888">
                <a:moveTo>
                  <a:pt x="0" y="0"/>
                </a:moveTo>
                <a:lnTo>
                  <a:pt x="2748633" y="0"/>
                </a:lnTo>
                <a:lnTo>
                  <a:pt x="2748633" y="5486888"/>
                </a:lnTo>
                <a:lnTo>
                  <a:pt x="0" y="5486888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t="-9859" b="-12593"/>
            </a:stretch>
          </a:blipFill>
        </p:spPr>
      </p:sp>
      <p:sp>
        <p:nvSpPr>
          <p:cNvPr id="13" name="TextBox 13"/>
          <p:cNvSpPr txBox="1"/>
          <p:nvPr/>
        </p:nvSpPr>
        <p:spPr>
          <a:xfrm>
            <a:off x="3340085" y="9046866"/>
            <a:ext cx="7291773" cy="8763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02"/>
              </a:lnSpc>
            </a:pPr>
            <a:r>
              <a:rPr lang="en-US" sz="2835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사진을 찍거나 저장된 이미지 사용</a:t>
            </a:r>
          </a:p>
          <a:p>
            <a:pPr algn="ctr">
              <a:lnSpc>
                <a:spcPts val="3402"/>
              </a:lnSpc>
            </a:pPr>
            <a:endParaRPr lang="en-US" sz="2835">
              <a:solidFill>
                <a:srgbClr val="2B282B"/>
              </a:solidFill>
              <a:latin typeface="Aerospace 항공우주 타이틀"/>
              <a:ea typeface="Aerospace 항공우주 타이틀"/>
              <a:cs typeface="Aerospace 항공우주 타이틀"/>
              <a:sym typeface="Aerospace 항공우주 타이틀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228786" y="6170585"/>
            <a:ext cx="3557209" cy="3810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04"/>
              </a:lnSpc>
            </a:pPr>
            <a:r>
              <a:rPr lang="en-US" sz="2503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Art Transfer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302970" y="6751610"/>
            <a:ext cx="3557209" cy="7620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04"/>
              </a:lnSpc>
            </a:pPr>
            <a:r>
              <a:rPr lang="en-US" sz="2503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내 사진을 작품과 같은</a:t>
            </a:r>
          </a:p>
          <a:p>
            <a:pPr algn="ctr">
              <a:lnSpc>
                <a:spcPts val="3004"/>
              </a:lnSpc>
            </a:pPr>
            <a:r>
              <a:rPr lang="en-US" sz="2503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화풍으로 변경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0269704" y="8898707"/>
            <a:ext cx="7201456" cy="21050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799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사진 선택 후 적용할 스타일 선택</a:t>
            </a:r>
          </a:p>
          <a:p>
            <a:pPr algn="ctr">
              <a:lnSpc>
                <a:spcPts val="3359"/>
              </a:lnSpc>
            </a:pPr>
            <a:r>
              <a:rPr lang="en-US" sz="2799" u="sng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스타일 모음 더보기</a:t>
            </a:r>
            <a:r>
              <a:rPr lang="en-US" sz="2799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를 누르면</a:t>
            </a:r>
          </a:p>
          <a:p>
            <a:pPr algn="ctr">
              <a:lnSpc>
                <a:spcPts val="3359"/>
              </a:lnSpc>
            </a:pPr>
            <a:r>
              <a:rPr lang="en-US" sz="2799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더 많은 스타일을 볼 수 있음</a:t>
            </a:r>
          </a:p>
          <a:p>
            <a:pPr algn="ctr">
              <a:lnSpc>
                <a:spcPts val="3359"/>
              </a:lnSpc>
            </a:pPr>
            <a:endParaRPr lang="en-US" sz="2799">
              <a:solidFill>
                <a:srgbClr val="2B282B"/>
              </a:solidFill>
              <a:latin typeface="Aerospace 항공우주 타이틀"/>
              <a:ea typeface="Aerospace 항공우주 타이틀"/>
              <a:cs typeface="Aerospace 항공우주 타이틀"/>
              <a:sym typeface="Aerospace 항공우주 타이틀"/>
            </a:endParaRPr>
          </a:p>
          <a:p>
            <a:pPr algn="ctr">
              <a:lnSpc>
                <a:spcPts val="3359"/>
              </a:lnSpc>
            </a:pPr>
            <a:endParaRPr lang="en-US" sz="2799">
              <a:solidFill>
                <a:srgbClr val="2B282B"/>
              </a:solidFill>
              <a:latin typeface="Aerospace 항공우주 타이틀"/>
              <a:ea typeface="Aerospace 항공우주 타이틀"/>
              <a:cs typeface="Aerospace 항공우주 타이틀"/>
              <a:sym typeface="Aerospace 항공우주 타이틀"/>
            </a:endParaRPr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22" b="-9222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228786" y="3731560"/>
            <a:ext cx="3705577" cy="3957196"/>
          </a:xfrm>
          <a:custGeom>
            <a:avLst/>
            <a:gdLst/>
            <a:ahLst/>
            <a:cxnLst/>
            <a:rect l="l" t="t" r="r" b="b"/>
            <a:pathLst>
              <a:path w="3705577" h="3957196">
                <a:moveTo>
                  <a:pt x="0" y="0"/>
                </a:moveTo>
                <a:lnTo>
                  <a:pt x="3705577" y="0"/>
                </a:lnTo>
                <a:lnTo>
                  <a:pt x="3705577" y="3957196"/>
                </a:lnTo>
                <a:lnTo>
                  <a:pt x="0" y="395719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36104" r="-36104" b="-61258"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228786" y="460384"/>
            <a:ext cx="17538035" cy="30806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373"/>
              </a:lnSpc>
            </a:pPr>
            <a:r>
              <a:rPr lang="en-US" sz="8838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Art Transfer</a:t>
            </a:r>
          </a:p>
          <a:p>
            <a:pPr algn="ctr">
              <a:lnSpc>
                <a:spcPts val="12373"/>
              </a:lnSpc>
              <a:spcBef>
                <a:spcPct val="0"/>
              </a:spcBef>
            </a:pPr>
            <a:r>
              <a:rPr lang="en-US" sz="8838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 </a:t>
            </a:r>
          </a:p>
        </p:txBody>
      </p:sp>
      <p:sp>
        <p:nvSpPr>
          <p:cNvPr id="5" name="Freeform 5"/>
          <p:cNvSpPr/>
          <p:nvPr/>
        </p:nvSpPr>
        <p:spPr>
          <a:xfrm>
            <a:off x="4200542" y="2820030"/>
            <a:ext cx="6065594" cy="5933130"/>
          </a:xfrm>
          <a:custGeom>
            <a:avLst/>
            <a:gdLst/>
            <a:ahLst/>
            <a:cxnLst/>
            <a:rect l="l" t="t" r="r" b="b"/>
            <a:pathLst>
              <a:path w="6065594" h="5933130">
                <a:moveTo>
                  <a:pt x="0" y="0"/>
                </a:moveTo>
                <a:lnTo>
                  <a:pt x="6065593" y="0"/>
                </a:lnTo>
                <a:lnTo>
                  <a:pt x="6065593" y="5933129"/>
                </a:lnTo>
                <a:lnTo>
                  <a:pt x="0" y="593312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34467" t="-10263" b="-27206"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0837635" y="2820030"/>
            <a:ext cx="6065594" cy="5933130"/>
          </a:xfrm>
          <a:custGeom>
            <a:avLst/>
            <a:gdLst/>
            <a:ahLst/>
            <a:cxnLst/>
            <a:rect l="l" t="t" r="r" b="b"/>
            <a:pathLst>
              <a:path w="6065594" h="5933130">
                <a:moveTo>
                  <a:pt x="0" y="0"/>
                </a:moveTo>
                <a:lnTo>
                  <a:pt x="6065594" y="0"/>
                </a:lnTo>
                <a:lnTo>
                  <a:pt x="6065594" y="5933129"/>
                </a:lnTo>
                <a:lnTo>
                  <a:pt x="0" y="593312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34467" t="-10263" b="-27206"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028700" y="3887905"/>
            <a:ext cx="2068403" cy="2084631"/>
          </a:xfrm>
          <a:custGeom>
            <a:avLst/>
            <a:gdLst/>
            <a:ahLst/>
            <a:cxnLst/>
            <a:rect l="l" t="t" r="r" b="b"/>
            <a:pathLst>
              <a:path w="2068403" h="2084631">
                <a:moveTo>
                  <a:pt x="0" y="0"/>
                </a:moveTo>
                <a:lnTo>
                  <a:pt x="2068403" y="0"/>
                </a:lnTo>
                <a:lnTo>
                  <a:pt x="2068403" y="2084631"/>
                </a:lnTo>
                <a:lnTo>
                  <a:pt x="0" y="208463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40335" t="-1053210" r="-421541" b="-209575"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4473123" y="2963127"/>
            <a:ext cx="2617603" cy="5646936"/>
          </a:xfrm>
          <a:custGeom>
            <a:avLst/>
            <a:gdLst/>
            <a:ahLst/>
            <a:cxnLst/>
            <a:rect l="l" t="t" r="r" b="b"/>
            <a:pathLst>
              <a:path w="2617603" h="5646936">
                <a:moveTo>
                  <a:pt x="0" y="0"/>
                </a:moveTo>
                <a:lnTo>
                  <a:pt x="2617603" y="0"/>
                </a:lnTo>
                <a:lnTo>
                  <a:pt x="2617603" y="5646936"/>
                </a:lnTo>
                <a:lnTo>
                  <a:pt x="0" y="564693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t="-5429" b="-7881"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7379035" y="2963127"/>
            <a:ext cx="2617603" cy="5646936"/>
          </a:xfrm>
          <a:custGeom>
            <a:avLst/>
            <a:gdLst/>
            <a:ahLst/>
            <a:cxnLst/>
            <a:rect l="l" t="t" r="r" b="b"/>
            <a:pathLst>
              <a:path w="2617603" h="5646936">
                <a:moveTo>
                  <a:pt x="0" y="0"/>
                </a:moveTo>
                <a:lnTo>
                  <a:pt x="2617603" y="0"/>
                </a:lnTo>
                <a:lnTo>
                  <a:pt x="2617603" y="5646936"/>
                </a:lnTo>
                <a:lnTo>
                  <a:pt x="0" y="564693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t="-4203" b="-9107"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3340085" y="9046866"/>
            <a:ext cx="7291773" cy="13049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02"/>
              </a:lnSpc>
            </a:pPr>
            <a:r>
              <a:rPr lang="en-US" sz="2835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사진 변환 후 사진을 클릭하면</a:t>
            </a:r>
          </a:p>
          <a:p>
            <a:pPr algn="ctr">
              <a:lnSpc>
                <a:spcPts val="3402"/>
              </a:lnSpc>
            </a:pPr>
            <a:r>
              <a:rPr lang="en-US" sz="2835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사진에 대한 정보 제공</a:t>
            </a:r>
          </a:p>
          <a:p>
            <a:pPr algn="ctr">
              <a:lnSpc>
                <a:spcPts val="3402"/>
              </a:lnSpc>
            </a:pPr>
            <a:endParaRPr lang="en-US" sz="2835">
              <a:solidFill>
                <a:srgbClr val="2B282B"/>
              </a:solidFill>
              <a:latin typeface="Aerospace 항공우주 타이틀"/>
              <a:ea typeface="Aerospace 항공우주 타이틀"/>
              <a:cs typeface="Aerospace 항공우주 타이틀"/>
              <a:sym typeface="Aerospace 항공우주 타이틀"/>
            </a:endParaRPr>
          </a:p>
        </p:txBody>
      </p:sp>
      <p:sp>
        <p:nvSpPr>
          <p:cNvPr id="11" name="Freeform 11"/>
          <p:cNvSpPr/>
          <p:nvPr/>
        </p:nvSpPr>
        <p:spPr>
          <a:xfrm rot="2129273">
            <a:off x="4341985" y="6082428"/>
            <a:ext cx="2677167" cy="2516537"/>
          </a:xfrm>
          <a:custGeom>
            <a:avLst/>
            <a:gdLst/>
            <a:ahLst/>
            <a:cxnLst/>
            <a:rect l="l" t="t" r="r" b="b"/>
            <a:pathLst>
              <a:path w="2677167" h="2516537">
                <a:moveTo>
                  <a:pt x="0" y="0"/>
                </a:moveTo>
                <a:lnTo>
                  <a:pt x="2677167" y="0"/>
                </a:lnTo>
                <a:lnTo>
                  <a:pt x="2677167" y="2516537"/>
                </a:lnTo>
                <a:lnTo>
                  <a:pt x="0" y="251653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 rot="2129273">
            <a:off x="7780094" y="5898331"/>
            <a:ext cx="1815486" cy="1706557"/>
          </a:xfrm>
          <a:custGeom>
            <a:avLst/>
            <a:gdLst/>
            <a:ahLst/>
            <a:cxnLst/>
            <a:rect l="l" t="t" r="r" b="b"/>
            <a:pathLst>
              <a:path w="1815486" h="1706557">
                <a:moveTo>
                  <a:pt x="0" y="0"/>
                </a:moveTo>
                <a:lnTo>
                  <a:pt x="1815486" y="0"/>
                </a:lnTo>
                <a:lnTo>
                  <a:pt x="1815486" y="1706557"/>
                </a:lnTo>
                <a:lnTo>
                  <a:pt x="0" y="170655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5766604" y="4930220"/>
            <a:ext cx="1219368" cy="609684"/>
          </a:xfrm>
          <a:custGeom>
            <a:avLst/>
            <a:gdLst/>
            <a:ahLst/>
            <a:cxnLst/>
            <a:rect l="l" t="t" r="r" b="b"/>
            <a:pathLst>
              <a:path w="1219368" h="609684">
                <a:moveTo>
                  <a:pt x="0" y="0"/>
                </a:moveTo>
                <a:lnTo>
                  <a:pt x="1219368" y="0"/>
                </a:lnTo>
                <a:lnTo>
                  <a:pt x="1219368" y="609684"/>
                </a:lnTo>
                <a:lnTo>
                  <a:pt x="0" y="609684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14085440" y="3003720"/>
            <a:ext cx="2568577" cy="5606343"/>
          </a:xfrm>
          <a:custGeom>
            <a:avLst/>
            <a:gdLst/>
            <a:ahLst/>
            <a:cxnLst/>
            <a:rect l="l" t="t" r="r" b="b"/>
            <a:pathLst>
              <a:path w="2568577" h="5606343">
                <a:moveTo>
                  <a:pt x="0" y="0"/>
                </a:moveTo>
                <a:lnTo>
                  <a:pt x="2568577" y="0"/>
                </a:lnTo>
                <a:lnTo>
                  <a:pt x="2568577" y="5606343"/>
                </a:lnTo>
                <a:lnTo>
                  <a:pt x="0" y="5606343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t="-3584" b="-8408"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11164638" y="3003720"/>
            <a:ext cx="2596719" cy="5606343"/>
          </a:xfrm>
          <a:custGeom>
            <a:avLst/>
            <a:gdLst/>
            <a:ahLst/>
            <a:cxnLst/>
            <a:rect l="l" t="t" r="r" b="b"/>
            <a:pathLst>
              <a:path w="2596719" h="5606343">
                <a:moveTo>
                  <a:pt x="0" y="0"/>
                </a:moveTo>
                <a:lnTo>
                  <a:pt x="2596719" y="0"/>
                </a:lnTo>
                <a:lnTo>
                  <a:pt x="2596719" y="5606343"/>
                </a:lnTo>
                <a:lnTo>
                  <a:pt x="0" y="5606343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t="-4725" b="-8495"/>
            </a:stretch>
          </a:blipFill>
        </p:spPr>
      </p:sp>
      <p:sp>
        <p:nvSpPr>
          <p:cNvPr id="16" name="TextBox 16"/>
          <p:cNvSpPr txBox="1"/>
          <p:nvPr/>
        </p:nvSpPr>
        <p:spPr>
          <a:xfrm>
            <a:off x="228786" y="6170585"/>
            <a:ext cx="3557209" cy="3810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04"/>
              </a:lnSpc>
            </a:pPr>
            <a:r>
              <a:rPr lang="en-US" sz="2503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Art Transfer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302970" y="6751610"/>
            <a:ext cx="3557209" cy="7620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04"/>
              </a:lnSpc>
            </a:pPr>
            <a:r>
              <a:rPr lang="en-US" sz="2503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내 사진을 작품과 같은</a:t>
            </a:r>
          </a:p>
          <a:p>
            <a:pPr algn="ctr">
              <a:lnSpc>
                <a:spcPts val="3004"/>
              </a:lnSpc>
            </a:pPr>
            <a:r>
              <a:rPr lang="en-US" sz="2503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화풍으로 변경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0057844" y="8883056"/>
            <a:ext cx="7201456" cy="25241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799" u="sng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GIF</a:t>
            </a:r>
            <a:r>
              <a:rPr lang="en-US" sz="2799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로 저장하면 사진이 변환되는 과정을 저장</a:t>
            </a:r>
          </a:p>
          <a:p>
            <a:pPr algn="ctr">
              <a:lnSpc>
                <a:spcPts val="3359"/>
              </a:lnSpc>
            </a:pPr>
            <a:r>
              <a:rPr lang="en-US" sz="2799" u="sng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가위</a:t>
            </a:r>
            <a:r>
              <a:rPr lang="en-US" sz="2799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 버튼을 누르고 사진 위에 영역을 표시하면</a:t>
            </a:r>
          </a:p>
          <a:p>
            <a:pPr algn="ctr">
              <a:lnSpc>
                <a:spcPts val="3359"/>
              </a:lnSpc>
            </a:pPr>
            <a:r>
              <a:rPr lang="en-US" sz="2799" u="sng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표시된 영역만 변환 </a:t>
            </a:r>
          </a:p>
          <a:p>
            <a:pPr algn="ctr">
              <a:lnSpc>
                <a:spcPts val="3359"/>
              </a:lnSpc>
            </a:pPr>
            <a:endParaRPr lang="en-US" sz="2799" u="sng">
              <a:solidFill>
                <a:srgbClr val="2B282B"/>
              </a:solidFill>
              <a:latin typeface="Aerospace 항공우주 타이틀"/>
              <a:ea typeface="Aerospace 항공우주 타이틀"/>
              <a:cs typeface="Aerospace 항공우주 타이틀"/>
              <a:sym typeface="Aerospace 항공우주 타이틀"/>
            </a:endParaRPr>
          </a:p>
          <a:p>
            <a:pPr algn="ctr">
              <a:lnSpc>
                <a:spcPts val="3359"/>
              </a:lnSpc>
            </a:pPr>
            <a:endParaRPr lang="en-US" sz="2799" u="sng">
              <a:solidFill>
                <a:srgbClr val="2B282B"/>
              </a:solidFill>
              <a:latin typeface="Aerospace 항공우주 타이틀"/>
              <a:ea typeface="Aerospace 항공우주 타이틀"/>
              <a:cs typeface="Aerospace 항공우주 타이틀"/>
              <a:sym typeface="Aerospace 항공우주 타이틀"/>
            </a:endParaRPr>
          </a:p>
          <a:p>
            <a:pPr algn="ctr">
              <a:lnSpc>
                <a:spcPts val="3359"/>
              </a:lnSpc>
            </a:pPr>
            <a:endParaRPr lang="en-US" sz="2799" u="sng">
              <a:solidFill>
                <a:srgbClr val="2B282B"/>
              </a:solidFill>
              <a:latin typeface="Aerospace 항공우주 타이틀"/>
              <a:ea typeface="Aerospace 항공우주 타이틀"/>
              <a:cs typeface="Aerospace 항공우주 타이틀"/>
              <a:sym typeface="Aerospace 항공우주 타이틀"/>
            </a:endParaRPr>
          </a:p>
        </p:txBody>
      </p:sp>
      <p:sp>
        <p:nvSpPr>
          <p:cNvPr id="19" name="Freeform 19"/>
          <p:cNvSpPr/>
          <p:nvPr/>
        </p:nvSpPr>
        <p:spPr>
          <a:xfrm rot="2129273">
            <a:off x="15914035" y="3227283"/>
            <a:ext cx="790168" cy="1008552"/>
          </a:xfrm>
          <a:custGeom>
            <a:avLst/>
            <a:gdLst/>
            <a:ahLst/>
            <a:cxnLst/>
            <a:rect l="l" t="t" r="r" b="b"/>
            <a:pathLst>
              <a:path w="1072927" h="1008552">
                <a:moveTo>
                  <a:pt x="0" y="0"/>
                </a:moveTo>
                <a:lnTo>
                  <a:pt x="1072928" y="0"/>
                </a:lnTo>
                <a:lnTo>
                  <a:pt x="1072928" y="1008551"/>
                </a:lnTo>
                <a:lnTo>
                  <a:pt x="0" y="100855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 rot="2129273">
            <a:off x="12392551" y="2814816"/>
            <a:ext cx="1072927" cy="1008552"/>
          </a:xfrm>
          <a:custGeom>
            <a:avLst/>
            <a:gdLst/>
            <a:ahLst/>
            <a:cxnLst/>
            <a:rect l="l" t="t" r="r" b="b"/>
            <a:pathLst>
              <a:path w="1072927" h="1008552">
                <a:moveTo>
                  <a:pt x="0" y="0"/>
                </a:moveTo>
                <a:lnTo>
                  <a:pt x="1072928" y="0"/>
                </a:lnTo>
                <a:lnTo>
                  <a:pt x="1072928" y="1008552"/>
                </a:lnTo>
                <a:lnTo>
                  <a:pt x="0" y="100855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pic>
        <p:nvPicPr>
          <p:cNvPr id="21" name="그림 2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9222" b="-9222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228786" y="3731560"/>
            <a:ext cx="3705577" cy="3957196"/>
          </a:xfrm>
          <a:custGeom>
            <a:avLst/>
            <a:gdLst/>
            <a:ahLst/>
            <a:cxnLst/>
            <a:rect l="l" t="t" r="r" b="b"/>
            <a:pathLst>
              <a:path w="3705577" h="3957196">
                <a:moveTo>
                  <a:pt x="0" y="0"/>
                </a:moveTo>
                <a:lnTo>
                  <a:pt x="3705577" y="0"/>
                </a:lnTo>
                <a:lnTo>
                  <a:pt x="3705577" y="3957196"/>
                </a:lnTo>
                <a:lnTo>
                  <a:pt x="0" y="395719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36104" r="-36104" b="-61258"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228786" y="460384"/>
            <a:ext cx="17538035" cy="30806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373"/>
              </a:lnSpc>
            </a:pPr>
            <a:r>
              <a:rPr lang="en-US" sz="8838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Art Transfer</a:t>
            </a:r>
          </a:p>
          <a:p>
            <a:pPr algn="ctr">
              <a:lnSpc>
                <a:spcPts val="12373"/>
              </a:lnSpc>
              <a:spcBef>
                <a:spcPct val="0"/>
              </a:spcBef>
            </a:pPr>
            <a:r>
              <a:rPr lang="en-US" sz="8838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 </a:t>
            </a:r>
          </a:p>
        </p:txBody>
      </p:sp>
      <p:sp>
        <p:nvSpPr>
          <p:cNvPr id="5" name="Freeform 5"/>
          <p:cNvSpPr/>
          <p:nvPr/>
        </p:nvSpPr>
        <p:spPr>
          <a:xfrm>
            <a:off x="4145722" y="2820030"/>
            <a:ext cx="13729450" cy="5933130"/>
          </a:xfrm>
          <a:custGeom>
            <a:avLst/>
            <a:gdLst/>
            <a:ahLst/>
            <a:cxnLst/>
            <a:rect l="l" t="t" r="r" b="b"/>
            <a:pathLst>
              <a:path w="13729450" h="5933130">
                <a:moveTo>
                  <a:pt x="0" y="0"/>
                </a:moveTo>
                <a:lnTo>
                  <a:pt x="13729449" y="0"/>
                </a:lnTo>
                <a:lnTo>
                  <a:pt x="13729449" y="5933129"/>
                </a:lnTo>
                <a:lnTo>
                  <a:pt x="0" y="593312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34467" t="-86405" b="-124757"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9210503" y="3731560"/>
            <a:ext cx="4038148" cy="4038148"/>
          </a:xfrm>
          <a:custGeom>
            <a:avLst/>
            <a:gdLst/>
            <a:ahLst/>
            <a:cxnLst/>
            <a:rect l="l" t="t" r="r" b="b"/>
            <a:pathLst>
              <a:path w="4038148" h="4038148">
                <a:moveTo>
                  <a:pt x="0" y="0"/>
                </a:moveTo>
                <a:lnTo>
                  <a:pt x="4038148" y="0"/>
                </a:lnTo>
                <a:lnTo>
                  <a:pt x="4038148" y="4038148"/>
                </a:lnTo>
                <a:lnTo>
                  <a:pt x="0" y="403814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4823734" y="3731560"/>
            <a:ext cx="4001076" cy="4001076"/>
          </a:xfrm>
          <a:custGeom>
            <a:avLst/>
            <a:gdLst/>
            <a:ahLst/>
            <a:cxnLst/>
            <a:rect l="l" t="t" r="r" b="b"/>
            <a:pathLst>
              <a:path w="4001076" h="4001076">
                <a:moveTo>
                  <a:pt x="0" y="0"/>
                </a:moveTo>
                <a:lnTo>
                  <a:pt x="4001076" y="0"/>
                </a:lnTo>
                <a:lnTo>
                  <a:pt x="4001076" y="4001077"/>
                </a:lnTo>
                <a:lnTo>
                  <a:pt x="0" y="4001077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469537" y="3930086"/>
            <a:ext cx="3224075" cy="3604026"/>
          </a:xfrm>
          <a:custGeom>
            <a:avLst/>
            <a:gdLst/>
            <a:ahLst/>
            <a:cxnLst/>
            <a:rect l="l" t="t" r="r" b="b"/>
            <a:pathLst>
              <a:path w="3224075" h="3604026">
                <a:moveTo>
                  <a:pt x="0" y="0"/>
                </a:moveTo>
                <a:lnTo>
                  <a:pt x="3224075" y="0"/>
                </a:lnTo>
                <a:lnTo>
                  <a:pt x="3224075" y="3604025"/>
                </a:lnTo>
                <a:lnTo>
                  <a:pt x="0" y="3604025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-4837" r="-44208"/>
            </a:stretch>
          </a:blipFill>
        </p:spPr>
      </p:sp>
      <p:pic>
        <p:nvPicPr>
          <p:cNvPr id="9" name="Picture 9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/>
          <a:stretch>
            <a:fillRect/>
          </a:stretch>
        </p:blipFill>
        <p:spPr>
          <a:xfrm>
            <a:off x="13504394" y="3731560"/>
            <a:ext cx="4038148" cy="4038148"/>
          </a:xfrm>
          <a:prstGeom prst="rect">
            <a:avLst/>
          </a:prstGeom>
        </p:spPr>
      </p:pic>
      <p:sp>
        <p:nvSpPr>
          <p:cNvPr id="10" name="TextBox 10"/>
          <p:cNvSpPr txBox="1"/>
          <p:nvPr/>
        </p:nvSpPr>
        <p:spPr>
          <a:xfrm>
            <a:off x="3555118" y="9039663"/>
            <a:ext cx="14551587" cy="8477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799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추상/패턴, 인상주의/표현주의, 현대미술 등 예술을 보는 시각을 넓히고, 차이점을 인지</a:t>
            </a:r>
          </a:p>
          <a:p>
            <a:pPr algn="ctr">
              <a:lnSpc>
                <a:spcPts val="3359"/>
              </a:lnSpc>
            </a:pPr>
            <a:r>
              <a:rPr lang="en-US" sz="2799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유아들이 표현할 수 있는 예술의 범위가 넓어짐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2339107" y="8016032"/>
            <a:ext cx="6368722" cy="7677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71"/>
              </a:lnSpc>
            </a:pPr>
            <a:r>
              <a:rPr lang="en-US" sz="2476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GIF사진 (화면 클릭)</a:t>
            </a:r>
          </a:p>
          <a:p>
            <a:pPr algn="ctr">
              <a:lnSpc>
                <a:spcPts val="2971"/>
              </a:lnSpc>
            </a:pPr>
            <a:endParaRPr lang="en-US" sz="2476">
              <a:solidFill>
                <a:srgbClr val="2B282B"/>
              </a:solidFill>
              <a:latin typeface="Aerospace 항공우주 타이틀"/>
              <a:ea typeface="Aerospace 항공우주 타이틀"/>
              <a:cs typeface="Aerospace 항공우주 타이틀"/>
              <a:sym typeface="Aerospace 항공우주 타이틀"/>
            </a:endParaRPr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13" name="Picture 9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/>
          <a:stretch>
            <a:fillRect/>
          </a:stretch>
        </p:blipFill>
        <p:spPr>
          <a:xfrm>
            <a:off x="13504394" y="3767774"/>
            <a:ext cx="4038148" cy="40381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video>
              <p:cMediaNode vol="0">
                <p:cTn id="2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  <p:video>
              <p:cMediaNode vol="0">
                <p:cTn id="3" fill="hold" display="0">
                  <p:stCondLst>
                    <p:cond delay="indefinite"/>
                  </p:stCondLst>
                </p:cTn>
                <p:tgtEl>
                  <p:spTgt spid="13"/>
                </p:tgtEl>
              </p:cMediaNode>
            </p:vide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7300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22" b="-9222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228786" y="3135158"/>
            <a:ext cx="3705577" cy="5317628"/>
          </a:xfrm>
          <a:custGeom>
            <a:avLst/>
            <a:gdLst/>
            <a:ahLst/>
            <a:cxnLst/>
            <a:rect l="l" t="t" r="r" b="b"/>
            <a:pathLst>
              <a:path w="3705577" h="5317628">
                <a:moveTo>
                  <a:pt x="0" y="0"/>
                </a:moveTo>
                <a:lnTo>
                  <a:pt x="3705577" y="0"/>
                </a:lnTo>
                <a:lnTo>
                  <a:pt x="3705577" y="5317628"/>
                </a:lnTo>
                <a:lnTo>
                  <a:pt x="0" y="531762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36104" r="-36104" b="-20003"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228786" y="460384"/>
            <a:ext cx="17538035" cy="30806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373"/>
              </a:lnSpc>
            </a:pPr>
            <a:r>
              <a:rPr lang="en-US" altLang="ko-KR" sz="8838" dirty="0">
                <a:solidFill>
                  <a:srgbClr val="5271FF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‘</a:t>
            </a:r>
            <a:r>
              <a:rPr lang="ko-KR" altLang="en-US" sz="8838" dirty="0">
                <a:solidFill>
                  <a:srgbClr val="5271FF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진주 귀걸이를 한 소녀</a:t>
            </a:r>
            <a:r>
              <a:rPr lang="en-US" altLang="ko-KR" sz="8838" dirty="0">
                <a:solidFill>
                  <a:srgbClr val="5271FF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’ </a:t>
            </a:r>
            <a:r>
              <a:rPr lang="en-US" sz="8838" dirty="0" err="1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놀이</a:t>
            </a:r>
            <a:r>
              <a:rPr lang="en-US" sz="8838" dirty="0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 </a:t>
            </a:r>
            <a:r>
              <a:rPr lang="en-US" sz="8838" dirty="0" err="1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사례</a:t>
            </a:r>
            <a:endParaRPr lang="en-US" sz="8838" dirty="0">
              <a:solidFill>
                <a:srgbClr val="2B282B"/>
              </a:solidFill>
              <a:latin typeface="Aerospace 항공우주 타이틀"/>
              <a:ea typeface="Aerospace 항공우주 타이틀"/>
              <a:cs typeface="Aerospace 항공우주 타이틀"/>
              <a:sym typeface="Aerospace 항공우주 타이틀"/>
            </a:endParaRPr>
          </a:p>
          <a:p>
            <a:pPr algn="ctr">
              <a:lnSpc>
                <a:spcPts val="12373"/>
              </a:lnSpc>
              <a:spcBef>
                <a:spcPct val="0"/>
              </a:spcBef>
            </a:pPr>
            <a:r>
              <a:rPr lang="en-US" sz="8838" dirty="0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 </a:t>
            </a:r>
          </a:p>
        </p:txBody>
      </p:sp>
      <p:sp>
        <p:nvSpPr>
          <p:cNvPr id="5" name="Freeform 5"/>
          <p:cNvSpPr/>
          <p:nvPr/>
        </p:nvSpPr>
        <p:spPr>
          <a:xfrm>
            <a:off x="4145722" y="2820030"/>
            <a:ext cx="13729450" cy="5933130"/>
          </a:xfrm>
          <a:custGeom>
            <a:avLst/>
            <a:gdLst/>
            <a:ahLst/>
            <a:cxnLst/>
            <a:rect l="l" t="t" r="r" b="b"/>
            <a:pathLst>
              <a:path w="13729450" h="5933130">
                <a:moveTo>
                  <a:pt x="0" y="0"/>
                </a:moveTo>
                <a:lnTo>
                  <a:pt x="13729449" y="0"/>
                </a:lnTo>
                <a:lnTo>
                  <a:pt x="13729449" y="5933129"/>
                </a:lnTo>
                <a:lnTo>
                  <a:pt x="0" y="593312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34467" t="-86405" b="-124757"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5234405" y="3406620"/>
            <a:ext cx="5405486" cy="5199950"/>
          </a:xfrm>
          <a:custGeom>
            <a:avLst/>
            <a:gdLst/>
            <a:ahLst/>
            <a:cxnLst/>
            <a:rect l="l" t="t" r="r" b="b"/>
            <a:pathLst>
              <a:path w="5405486" h="5199950">
                <a:moveTo>
                  <a:pt x="0" y="0"/>
                </a:moveTo>
                <a:lnTo>
                  <a:pt x="5405486" y="0"/>
                </a:lnTo>
                <a:lnTo>
                  <a:pt x="5405486" y="5199950"/>
                </a:lnTo>
                <a:lnTo>
                  <a:pt x="0" y="519995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24180" r="-4082"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1603126" y="3406620"/>
            <a:ext cx="5405486" cy="5267172"/>
          </a:xfrm>
          <a:custGeom>
            <a:avLst/>
            <a:gdLst/>
            <a:ahLst/>
            <a:cxnLst/>
            <a:rect l="l" t="t" r="r" b="b"/>
            <a:pathLst>
              <a:path w="5405486" h="5267172">
                <a:moveTo>
                  <a:pt x="0" y="0"/>
                </a:moveTo>
                <a:lnTo>
                  <a:pt x="5405487" y="0"/>
                </a:lnTo>
                <a:lnTo>
                  <a:pt x="5405487" y="5267172"/>
                </a:lnTo>
                <a:lnTo>
                  <a:pt x="0" y="526717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23640" r="-6280"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397143" y="3541060"/>
            <a:ext cx="3368863" cy="4461670"/>
          </a:xfrm>
          <a:custGeom>
            <a:avLst/>
            <a:gdLst/>
            <a:ahLst/>
            <a:cxnLst/>
            <a:rect l="l" t="t" r="r" b="b"/>
            <a:pathLst>
              <a:path w="3368863" h="4461670">
                <a:moveTo>
                  <a:pt x="0" y="0"/>
                </a:moveTo>
                <a:lnTo>
                  <a:pt x="3368863" y="0"/>
                </a:lnTo>
                <a:lnTo>
                  <a:pt x="3368863" y="4461670"/>
                </a:lnTo>
                <a:lnTo>
                  <a:pt x="0" y="446167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r="-3928"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8997803" y="4770879"/>
            <a:ext cx="1001016" cy="1001016"/>
          </a:xfrm>
          <a:custGeom>
            <a:avLst/>
            <a:gdLst/>
            <a:ahLst/>
            <a:cxnLst/>
            <a:rect l="l" t="t" r="r" b="b"/>
            <a:pathLst>
              <a:path w="1001016" h="1001016">
                <a:moveTo>
                  <a:pt x="0" y="0"/>
                </a:moveTo>
                <a:lnTo>
                  <a:pt x="1001016" y="0"/>
                </a:lnTo>
                <a:lnTo>
                  <a:pt x="1001016" y="1001016"/>
                </a:lnTo>
                <a:lnTo>
                  <a:pt x="0" y="1001016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3470241" y="9039663"/>
            <a:ext cx="14551587" cy="8477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799" dirty="0" err="1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아트</a:t>
            </a:r>
            <a:r>
              <a:rPr lang="en-US" sz="2799" dirty="0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 앤 </a:t>
            </a:r>
            <a:r>
              <a:rPr lang="en-US" sz="2799" dirty="0" err="1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컬쳐에서</a:t>
            </a:r>
            <a:endParaRPr lang="en-US" sz="2799" dirty="0">
              <a:solidFill>
                <a:srgbClr val="2B282B"/>
              </a:solidFill>
              <a:latin typeface="Aerospace 항공우주 타이틀"/>
              <a:ea typeface="Aerospace 항공우주 타이틀"/>
              <a:cs typeface="Aerospace 항공우주 타이틀"/>
              <a:sym typeface="Aerospace 항공우주 타이틀"/>
            </a:endParaRPr>
          </a:p>
          <a:p>
            <a:pPr algn="ctr">
              <a:lnSpc>
                <a:spcPts val="3359"/>
              </a:lnSpc>
            </a:pPr>
            <a:r>
              <a:rPr lang="en-US" sz="2799" dirty="0" err="1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스트리트</a:t>
            </a:r>
            <a:r>
              <a:rPr lang="en-US" sz="2799" dirty="0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 뷰(</a:t>
            </a:r>
            <a:r>
              <a:rPr lang="en-US" sz="2799" dirty="0" err="1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메타버스</a:t>
            </a:r>
            <a:r>
              <a:rPr lang="en-US" sz="2799" dirty="0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 </a:t>
            </a:r>
            <a:r>
              <a:rPr lang="en-US" sz="2799" dirty="0" err="1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박물관</a:t>
            </a:r>
            <a:r>
              <a:rPr lang="en-US" sz="2799" dirty="0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), </a:t>
            </a:r>
            <a:r>
              <a:rPr lang="en-US" sz="2799" dirty="0" err="1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확대</a:t>
            </a:r>
            <a:r>
              <a:rPr lang="en-US" sz="2799" dirty="0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 </a:t>
            </a:r>
            <a:r>
              <a:rPr lang="en-US" sz="2799" dirty="0" err="1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기능을</a:t>
            </a:r>
            <a:r>
              <a:rPr lang="en-US" sz="2799" dirty="0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 </a:t>
            </a:r>
            <a:r>
              <a:rPr lang="en-US" sz="2799" dirty="0" err="1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활용해서</a:t>
            </a:r>
            <a:r>
              <a:rPr lang="en-US" sz="2799" dirty="0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 </a:t>
            </a:r>
            <a:r>
              <a:rPr lang="en-US" sz="2799" dirty="0" err="1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작품</a:t>
            </a:r>
            <a:r>
              <a:rPr lang="en-US" sz="2799" dirty="0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 </a:t>
            </a:r>
            <a:r>
              <a:rPr lang="ko-KR" altLang="en-US" sz="2799" dirty="0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감</a:t>
            </a:r>
            <a:r>
              <a:rPr lang="en-US" sz="2799" dirty="0" err="1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상하기</a:t>
            </a:r>
            <a:endParaRPr lang="en-US" sz="2799" dirty="0">
              <a:solidFill>
                <a:srgbClr val="2B282B"/>
              </a:solidFill>
              <a:latin typeface="Aerospace 항공우주 타이틀"/>
              <a:ea typeface="Aerospace 항공우주 타이틀"/>
              <a:cs typeface="Aerospace 항공우주 타이틀"/>
              <a:sym typeface="Aerospace 항공우주 타이틀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8044375" y="2901795"/>
            <a:ext cx="6368722" cy="4667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91"/>
              </a:lnSpc>
            </a:pPr>
            <a:r>
              <a:rPr lang="en-US" sz="3076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작품 감상</a:t>
            </a:r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22" b="-9222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6090230" y="2411488"/>
            <a:ext cx="11598213" cy="6136834"/>
            <a:chOff x="0" y="0"/>
            <a:chExt cx="15464284" cy="8182445"/>
          </a:xfrm>
        </p:grpSpPr>
        <p:sp>
          <p:nvSpPr>
            <p:cNvPr id="4" name="Freeform 4"/>
            <p:cNvSpPr/>
            <p:nvPr/>
          </p:nvSpPr>
          <p:spPr>
            <a:xfrm>
              <a:off x="281811" y="0"/>
              <a:ext cx="15182472" cy="8182445"/>
            </a:xfrm>
            <a:custGeom>
              <a:avLst/>
              <a:gdLst/>
              <a:ahLst/>
              <a:cxnLst/>
              <a:rect l="l" t="t" r="r" b="b"/>
              <a:pathLst>
                <a:path w="15182472" h="8182445">
                  <a:moveTo>
                    <a:pt x="0" y="0"/>
                  </a:moveTo>
                  <a:lnTo>
                    <a:pt x="15182473" y="0"/>
                  </a:lnTo>
                  <a:lnTo>
                    <a:pt x="15182473" y="8182445"/>
                  </a:lnTo>
                  <a:lnTo>
                    <a:pt x="0" y="818244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41558" t="-80218" r="-20572" b="-120615"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>
              <a:off x="781465" y="240256"/>
              <a:ext cx="3140124" cy="6982900"/>
            </a:xfrm>
            <a:custGeom>
              <a:avLst/>
              <a:gdLst/>
              <a:ahLst/>
              <a:cxnLst/>
              <a:rect l="l" t="t" r="r" b="b"/>
              <a:pathLst>
                <a:path w="3140124" h="6982900">
                  <a:moveTo>
                    <a:pt x="0" y="0"/>
                  </a:moveTo>
                  <a:lnTo>
                    <a:pt x="3140124" y="0"/>
                  </a:lnTo>
                  <a:lnTo>
                    <a:pt x="3140124" y="6982900"/>
                  </a:lnTo>
                  <a:lnTo>
                    <a:pt x="0" y="69829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</p:sp>
        <p:sp>
          <p:nvSpPr>
            <p:cNvPr id="6" name="Freeform 6"/>
            <p:cNvSpPr/>
            <p:nvPr/>
          </p:nvSpPr>
          <p:spPr>
            <a:xfrm>
              <a:off x="4349649" y="240256"/>
              <a:ext cx="5572466" cy="6965583"/>
            </a:xfrm>
            <a:custGeom>
              <a:avLst/>
              <a:gdLst/>
              <a:ahLst/>
              <a:cxnLst/>
              <a:rect l="l" t="t" r="r" b="b"/>
              <a:pathLst>
                <a:path w="5572466" h="6965583">
                  <a:moveTo>
                    <a:pt x="0" y="0"/>
                  </a:moveTo>
                  <a:lnTo>
                    <a:pt x="5572466" y="0"/>
                  </a:lnTo>
                  <a:lnTo>
                    <a:pt x="5572466" y="6965583"/>
                  </a:lnTo>
                  <a:lnTo>
                    <a:pt x="0" y="69655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/>
              </a:stretch>
            </a:blipFill>
          </p:spPr>
        </p:sp>
        <p:sp>
          <p:nvSpPr>
            <p:cNvPr id="7" name="Freeform 7"/>
            <p:cNvSpPr/>
            <p:nvPr/>
          </p:nvSpPr>
          <p:spPr>
            <a:xfrm>
              <a:off x="10353915" y="274126"/>
              <a:ext cx="4578996" cy="6897843"/>
            </a:xfrm>
            <a:custGeom>
              <a:avLst/>
              <a:gdLst/>
              <a:ahLst/>
              <a:cxnLst/>
              <a:rect l="l" t="t" r="r" b="b"/>
              <a:pathLst>
                <a:path w="4578996" h="6897843">
                  <a:moveTo>
                    <a:pt x="0" y="0"/>
                  </a:moveTo>
                  <a:lnTo>
                    <a:pt x="4578996" y="0"/>
                  </a:lnTo>
                  <a:lnTo>
                    <a:pt x="4578996" y="6897843"/>
                  </a:lnTo>
                  <a:lnTo>
                    <a:pt x="0" y="689784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t="-18014"/>
              </a:stretch>
            </a:blipFill>
          </p:spPr>
        </p:sp>
        <p:sp>
          <p:nvSpPr>
            <p:cNvPr id="8" name="TextBox 8"/>
            <p:cNvSpPr txBox="1"/>
            <p:nvPr/>
          </p:nvSpPr>
          <p:spPr>
            <a:xfrm>
              <a:off x="0" y="7454321"/>
              <a:ext cx="4349649" cy="6223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691"/>
                </a:lnSpc>
              </a:pPr>
              <a:r>
                <a:rPr lang="en-US" sz="3076">
                  <a:solidFill>
                    <a:srgbClr val="2B282B"/>
                  </a:solidFill>
                  <a:latin typeface="Aerospace 항공우주 타이틀"/>
                  <a:ea typeface="Aerospace 항공우주 타이틀"/>
                  <a:cs typeface="Aerospace 항공우주 타이틀"/>
                  <a:sym typeface="Aerospace 항공우주 타이틀"/>
                </a:rPr>
                <a:t>증강현실</a:t>
              </a:r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4771358" y="7454321"/>
              <a:ext cx="4349649" cy="6223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691"/>
                </a:lnSpc>
              </a:pPr>
              <a:r>
                <a:rPr lang="en-US" sz="3076">
                  <a:solidFill>
                    <a:srgbClr val="2B282B"/>
                  </a:solidFill>
                  <a:latin typeface="Aerospace 항공우주 타이틀"/>
                  <a:ea typeface="Aerospace 항공우주 타이틀"/>
                  <a:cs typeface="Aerospace 항공우주 타이틀"/>
                  <a:sym typeface="Aerospace 항공우주 타이틀"/>
                </a:rPr>
                <a:t>Art Selfie</a:t>
              </a:r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10135059" y="7454321"/>
              <a:ext cx="4349649" cy="6223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691"/>
                </a:lnSpc>
              </a:pPr>
              <a:r>
                <a:rPr lang="en-US" sz="3076">
                  <a:solidFill>
                    <a:srgbClr val="2B282B"/>
                  </a:solidFill>
                  <a:latin typeface="Aerospace 항공우주 타이틀"/>
                  <a:ea typeface="Aerospace 항공우주 타이틀"/>
                  <a:cs typeface="Aerospace 항공우주 타이틀"/>
                  <a:sym typeface="Aerospace 항공우주 타이틀"/>
                </a:rPr>
                <a:t>Art Filter</a:t>
              </a:r>
            </a:p>
          </p:txBody>
        </p:sp>
      </p:grpSp>
      <p:sp>
        <p:nvSpPr>
          <p:cNvPr id="11" name="Freeform 11"/>
          <p:cNvSpPr/>
          <p:nvPr/>
        </p:nvSpPr>
        <p:spPr>
          <a:xfrm>
            <a:off x="296687" y="2411488"/>
            <a:ext cx="5593514" cy="6136834"/>
          </a:xfrm>
          <a:custGeom>
            <a:avLst/>
            <a:gdLst/>
            <a:ahLst/>
            <a:cxnLst/>
            <a:rect l="l" t="t" r="r" b="b"/>
            <a:pathLst>
              <a:path w="5593514" h="6136834">
                <a:moveTo>
                  <a:pt x="0" y="0"/>
                </a:moveTo>
                <a:lnTo>
                  <a:pt x="5593514" y="0"/>
                </a:lnTo>
                <a:lnTo>
                  <a:pt x="5593514" y="6136833"/>
                </a:lnTo>
                <a:lnTo>
                  <a:pt x="0" y="613683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36104" r="-36104" b="-56962"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602621" y="3361690"/>
            <a:ext cx="4765856" cy="4236430"/>
          </a:xfrm>
          <a:custGeom>
            <a:avLst/>
            <a:gdLst/>
            <a:ahLst/>
            <a:cxnLst/>
            <a:rect l="l" t="t" r="r" b="b"/>
            <a:pathLst>
              <a:path w="4765856" h="4236430">
                <a:moveTo>
                  <a:pt x="0" y="0"/>
                </a:moveTo>
                <a:lnTo>
                  <a:pt x="4765856" y="0"/>
                </a:lnTo>
                <a:lnTo>
                  <a:pt x="4765856" y="4236429"/>
                </a:lnTo>
                <a:lnTo>
                  <a:pt x="0" y="4236429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9260" r="-9260"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10675865" y="3947004"/>
            <a:ext cx="1663054" cy="1663054"/>
          </a:xfrm>
          <a:custGeom>
            <a:avLst/>
            <a:gdLst/>
            <a:ahLst/>
            <a:cxnLst/>
            <a:rect l="l" t="t" r="r" b="b"/>
            <a:pathLst>
              <a:path w="1663054" h="1663054">
                <a:moveTo>
                  <a:pt x="0" y="0"/>
                </a:moveTo>
                <a:lnTo>
                  <a:pt x="1663053" y="0"/>
                </a:lnTo>
                <a:lnTo>
                  <a:pt x="1663053" y="1663053"/>
                </a:lnTo>
                <a:lnTo>
                  <a:pt x="0" y="166305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15084730" y="3947004"/>
            <a:ext cx="1001016" cy="1001016"/>
          </a:xfrm>
          <a:custGeom>
            <a:avLst/>
            <a:gdLst/>
            <a:ahLst/>
            <a:cxnLst/>
            <a:rect l="l" t="t" r="r" b="b"/>
            <a:pathLst>
              <a:path w="1001016" h="1001016">
                <a:moveTo>
                  <a:pt x="0" y="0"/>
                </a:moveTo>
                <a:lnTo>
                  <a:pt x="1001016" y="0"/>
                </a:lnTo>
                <a:lnTo>
                  <a:pt x="1001016" y="1001015"/>
                </a:lnTo>
                <a:lnTo>
                  <a:pt x="0" y="100101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3736016" y="4664806"/>
            <a:ext cx="722104" cy="691415"/>
          </a:xfrm>
          <a:custGeom>
            <a:avLst/>
            <a:gdLst/>
            <a:ahLst/>
            <a:cxnLst/>
            <a:rect l="l" t="t" r="r" b="b"/>
            <a:pathLst>
              <a:path w="722104" h="691415">
                <a:moveTo>
                  <a:pt x="0" y="0"/>
                </a:moveTo>
                <a:lnTo>
                  <a:pt x="722104" y="0"/>
                </a:lnTo>
                <a:lnTo>
                  <a:pt x="722104" y="691414"/>
                </a:lnTo>
                <a:lnTo>
                  <a:pt x="0" y="69141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7" name="TextBox 17"/>
          <p:cNvSpPr txBox="1"/>
          <p:nvPr/>
        </p:nvSpPr>
        <p:spPr>
          <a:xfrm>
            <a:off x="8076510" y="8829675"/>
            <a:ext cx="7625653" cy="428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799" u="sng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‘아트 앤 컬쳐‘를 활용한 온라인 놀이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-719382" y="8829675"/>
            <a:ext cx="7625653" cy="428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799" u="sng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&lt;진주귀걸이를 한 소녀&gt; 오프라인 놀이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406843" y="9705975"/>
            <a:ext cx="14551587" cy="428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799" dirty="0">
                <a:solidFill>
                  <a:srgbClr val="FF5757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ON &amp; OFF </a:t>
            </a:r>
            <a:r>
              <a:rPr lang="en-US" sz="2799" dirty="0" err="1">
                <a:solidFill>
                  <a:srgbClr val="FF5757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놀이를</a:t>
            </a:r>
            <a:r>
              <a:rPr lang="en-US" sz="2799" dirty="0">
                <a:solidFill>
                  <a:srgbClr val="FF5757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 </a:t>
            </a:r>
            <a:r>
              <a:rPr lang="en-US" sz="2799" dirty="0" err="1">
                <a:solidFill>
                  <a:srgbClr val="FF5757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통해</a:t>
            </a:r>
            <a:r>
              <a:rPr lang="en-US" sz="2799" dirty="0">
                <a:solidFill>
                  <a:srgbClr val="FF5757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 </a:t>
            </a:r>
            <a:r>
              <a:rPr lang="en-US" sz="2799" dirty="0" err="1">
                <a:solidFill>
                  <a:srgbClr val="FF5757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균형</a:t>
            </a:r>
            <a:r>
              <a:rPr lang="en-US" sz="2799" dirty="0">
                <a:solidFill>
                  <a:srgbClr val="FF5757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 </a:t>
            </a:r>
            <a:r>
              <a:rPr lang="en-US" sz="2799" dirty="0" err="1">
                <a:solidFill>
                  <a:srgbClr val="FF5757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있는</a:t>
            </a:r>
            <a:r>
              <a:rPr lang="en-US" sz="2799" dirty="0">
                <a:solidFill>
                  <a:srgbClr val="FF5757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 </a:t>
            </a:r>
            <a:r>
              <a:rPr lang="en-US" sz="2799" dirty="0" err="1">
                <a:solidFill>
                  <a:srgbClr val="FF5757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성장과</a:t>
            </a:r>
            <a:r>
              <a:rPr lang="en-US" sz="2799" dirty="0">
                <a:solidFill>
                  <a:srgbClr val="FF5757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 </a:t>
            </a:r>
            <a:r>
              <a:rPr lang="en-US" sz="2799" dirty="0" err="1">
                <a:solidFill>
                  <a:srgbClr val="FF5757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배움</a:t>
            </a:r>
            <a:r>
              <a:rPr lang="en-US" sz="2799" dirty="0">
                <a:solidFill>
                  <a:srgbClr val="FF5757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 </a:t>
            </a:r>
            <a:r>
              <a:rPr lang="en-US" sz="2799" dirty="0" err="1">
                <a:solidFill>
                  <a:srgbClr val="FF5757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지원</a:t>
            </a:r>
            <a:endParaRPr lang="en-US" sz="2799" dirty="0">
              <a:solidFill>
                <a:srgbClr val="FF5757"/>
              </a:solidFill>
              <a:latin typeface="Aerospace 항공우주 타이틀"/>
              <a:ea typeface="Aerospace 항공우주 타이틀"/>
              <a:cs typeface="Aerospace 항공우주 타이틀"/>
              <a:sym typeface="Aerospace 항공우주 타이틀"/>
            </a:endParaRPr>
          </a:p>
        </p:txBody>
      </p:sp>
      <p:sp>
        <p:nvSpPr>
          <p:cNvPr id="20" name="Freeform 20"/>
          <p:cNvSpPr/>
          <p:nvPr/>
        </p:nvSpPr>
        <p:spPr>
          <a:xfrm>
            <a:off x="8443290" y="4877526"/>
            <a:ext cx="478694" cy="478694"/>
          </a:xfrm>
          <a:custGeom>
            <a:avLst/>
            <a:gdLst/>
            <a:ahLst/>
            <a:cxnLst/>
            <a:rect l="l" t="t" r="r" b="b"/>
            <a:pathLst>
              <a:path w="478694" h="478694">
                <a:moveTo>
                  <a:pt x="0" y="0"/>
                </a:moveTo>
                <a:lnTo>
                  <a:pt x="478694" y="0"/>
                </a:lnTo>
                <a:lnTo>
                  <a:pt x="478694" y="478694"/>
                </a:lnTo>
                <a:lnTo>
                  <a:pt x="0" y="47869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21" name="TextBox 4"/>
          <p:cNvSpPr txBox="1"/>
          <p:nvPr/>
        </p:nvSpPr>
        <p:spPr>
          <a:xfrm>
            <a:off x="228786" y="460384"/>
            <a:ext cx="17538035" cy="30806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373"/>
              </a:lnSpc>
            </a:pPr>
            <a:r>
              <a:rPr lang="en-US" altLang="ko-KR" sz="8838" dirty="0">
                <a:solidFill>
                  <a:srgbClr val="5271FF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‘</a:t>
            </a:r>
            <a:r>
              <a:rPr lang="ko-KR" altLang="en-US" sz="8838" dirty="0">
                <a:solidFill>
                  <a:srgbClr val="5271FF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진주 귀걸이를 한 소녀</a:t>
            </a:r>
            <a:r>
              <a:rPr lang="en-US" altLang="ko-KR" sz="8838" dirty="0">
                <a:solidFill>
                  <a:srgbClr val="5271FF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’ </a:t>
            </a:r>
            <a:r>
              <a:rPr lang="en-US" sz="8838" dirty="0" err="1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놀이</a:t>
            </a:r>
            <a:r>
              <a:rPr lang="en-US" sz="8838" dirty="0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 </a:t>
            </a:r>
            <a:r>
              <a:rPr lang="en-US" sz="8838" dirty="0" err="1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사례</a:t>
            </a:r>
            <a:endParaRPr lang="en-US" sz="8838" dirty="0">
              <a:solidFill>
                <a:srgbClr val="2B282B"/>
              </a:solidFill>
              <a:latin typeface="Aerospace 항공우주 타이틀"/>
              <a:ea typeface="Aerospace 항공우주 타이틀"/>
              <a:cs typeface="Aerospace 항공우주 타이틀"/>
              <a:sym typeface="Aerospace 항공우주 타이틀"/>
            </a:endParaRPr>
          </a:p>
          <a:p>
            <a:pPr algn="ctr">
              <a:lnSpc>
                <a:spcPts val="12373"/>
              </a:lnSpc>
              <a:spcBef>
                <a:spcPct val="0"/>
              </a:spcBef>
            </a:pPr>
            <a:r>
              <a:rPr lang="en-US" sz="8838" dirty="0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 </a:t>
            </a:r>
          </a:p>
        </p:txBody>
      </p:sp>
      <p:pic>
        <p:nvPicPr>
          <p:cNvPr id="22" name="그림 2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22" b="-9222"/>
            </a:stretch>
          </a:blipFill>
        </p:spPr>
      </p:sp>
      <p:sp>
        <p:nvSpPr>
          <p:cNvPr id="3" name="Freeform 3"/>
          <p:cNvSpPr/>
          <p:nvPr/>
        </p:nvSpPr>
        <p:spPr>
          <a:xfrm rot="-796530">
            <a:off x="9411614" y="6168721"/>
            <a:ext cx="12827051" cy="6573864"/>
          </a:xfrm>
          <a:custGeom>
            <a:avLst/>
            <a:gdLst/>
            <a:ahLst/>
            <a:cxnLst/>
            <a:rect l="l" t="t" r="r" b="b"/>
            <a:pathLst>
              <a:path w="12827051" h="6573864">
                <a:moveTo>
                  <a:pt x="0" y="0"/>
                </a:moveTo>
                <a:lnTo>
                  <a:pt x="12827051" y="0"/>
                </a:lnTo>
                <a:lnTo>
                  <a:pt x="12827051" y="6573863"/>
                </a:lnTo>
                <a:lnTo>
                  <a:pt x="0" y="657386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681656">
            <a:off x="-2990619" y="-1124301"/>
            <a:ext cx="7499223" cy="8229600"/>
          </a:xfrm>
          <a:custGeom>
            <a:avLst/>
            <a:gdLst/>
            <a:ahLst/>
            <a:cxnLst/>
            <a:rect l="l" t="t" r="r" b="b"/>
            <a:pathLst>
              <a:path w="7499223" h="8229600">
                <a:moveTo>
                  <a:pt x="0" y="0"/>
                </a:moveTo>
                <a:lnTo>
                  <a:pt x="7499223" y="0"/>
                </a:lnTo>
                <a:lnTo>
                  <a:pt x="7499223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4422591" y="2067990"/>
            <a:ext cx="3431942" cy="3431942"/>
          </a:xfrm>
          <a:custGeom>
            <a:avLst/>
            <a:gdLst/>
            <a:ahLst/>
            <a:cxnLst/>
            <a:rect l="l" t="t" r="r" b="b"/>
            <a:pathLst>
              <a:path w="3431942" h="3431942">
                <a:moveTo>
                  <a:pt x="0" y="0"/>
                </a:moveTo>
                <a:lnTo>
                  <a:pt x="3431942" y="0"/>
                </a:lnTo>
                <a:lnTo>
                  <a:pt x="3431942" y="3431941"/>
                </a:lnTo>
                <a:lnTo>
                  <a:pt x="0" y="343194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305359" y="6103552"/>
            <a:ext cx="3187114" cy="3983892"/>
          </a:xfrm>
          <a:custGeom>
            <a:avLst/>
            <a:gdLst/>
            <a:ahLst/>
            <a:cxnLst/>
            <a:rect l="l" t="t" r="r" b="b"/>
            <a:pathLst>
              <a:path w="3187114" h="3983892">
                <a:moveTo>
                  <a:pt x="0" y="0"/>
                </a:moveTo>
                <a:lnTo>
                  <a:pt x="3187114" y="0"/>
                </a:lnTo>
                <a:lnTo>
                  <a:pt x="3187114" y="3983892"/>
                </a:lnTo>
                <a:lnTo>
                  <a:pt x="0" y="398389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4422591" y="5758371"/>
            <a:ext cx="3365298" cy="3499929"/>
          </a:xfrm>
          <a:custGeom>
            <a:avLst/>
            <a:gdLst/>
            <a:ahLst/>
            <a:cxnLst/>
            <a:rect l="l" t="t" r="r" b="b"/>
            <a:pathLst>
              <a:path w="3365298" h="3499929">
                <a:moveTo>
                  <a:pt x="0" y="0"/>
                </a:moveTo>
                <a:lnTo>
                  <a:pt x="3365298" y="0"/>
                </a:lnTo>
                <a:lnTo>
                  <a:pt x="3365298" y="3499929"/>
                </a:lnTo>
                <a:lnTo>
                  <a:pt x="0" y="3499929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t="-27113" r="-8162" b="-127113"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5067203" y="1930623"/>
            <a:ext cx="7522018" cy="81629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02"/>
              </a:lnSpc>
            </a:pPr>
            <a:r>
              <a:rPr lang="en-US" sz="2835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아이들은 작품 속 인물로 변신한 자신을 보며</a:t>
            </a:r>
          </a:p>
          <a:p>
            <a:pPr algn="ctr">
              <a:lnSpc>
                <a:spcPts val="3402"/>
              </a:lnSpc>
            </a:pPr>
            <a:r>
              <a:rPr lang="en-US" sz="2835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신기해하고, 원하는 모습이 나올 때까지</a:t>
            </a:r>
          </a:p>
          <a:p>
            <a:pPr algn="ctr">
              <a:lnSpc>
                <a:spcPts val="3402"/>
              </a:lnSpc>
            </a:pPr>
            <a:r>
              <a:rPr lang="en-US" sz="2835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 새로운 스타일로 계속</a:t>
            </a:r>
          </a:p>
          <a:p>
            <a:pPr algn="ctr">
              <a:lnSpc>
                <a:spcPts val="3402"/>
              </a:lnSpc>
            </a:pPr>
            <a:r>
              <a:rPr lang="en-US" sz="2835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바꾸는 모습을 볼 수 있었어요.</a:t>
            </a:r>
          </a:p>
          <a:p>
            <a:pPr algn="ctr">
              <a:lnSpc>
                <a:spcPts val="3402"/>
              </a:lnSpc>
            </a:pPr>
            <a:endParaRPr lang="en-US" sz="2835">
              <a:solidFill>
                <a:srgbClr val="2B282B"/>
              </a:solidFill>
              <a:latin typeface="Aerospace 항공우주 타이틀"/>
              <a:ea typeface="Aerospace 항공우주 타이틀"/>
              <a:cs typeface="Aerospace 항공우주 타이틀"/>
              <a:sym typeface="Aerospace 항공우주 타이틀"/>
            </a:endParaRPr>
          </a:p>
          <a:p>
            <a:pPr algn="ctr">
              <a:lnSpc>
                <a:spcPts val="3402"/>
              </a:lnSpc>
            </a:pPr>
            <a:r>
              <a:rPr lang="en-US" sz="2835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결국...</a:t>
            </a:r>
            <a:r>
              <a:rPr lang="en-US" sz="2835">
                <a:solidFill>
                  <a:srgbClr val="FF2F4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선생님 저는 지금의 제 모습이 가장 좋아요.</a:t>
            </a:r>
          </a:p>
          <a:p>
            <a:pPr algn="ctr">
              <a:lnSpc>
                <a:spcPts val="3402"/>
              </a:lnSpc>
            </a:pPr>
            <a:r>
              <a:rPr lang="en-US" sz="2835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라고 이야기하는 모습을 통해 디지털 세상에서도</a:t>
            </a:r>
          </a:p>
          <a:p>
            <a:pPr algn="ctr">
              <a:lnSpc>
                <a:spcPts val="3402"/>
              </a:lnSpc>
            </a:pPr>
            <a:r>
              <a:rPr lang="en-US" sz="2835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결국 중요한 건 바로 나! </a:t>
            </a:r>
            <a:r>
              <a:rPr lang="en-US" sz="2835">
                <a:solidFill>
                  <a:srgbClr val="E30613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나의 정체성</a:t>
            </a:r>
            <a:r>
              <a:rPr lang="en-US" sz="2835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이라는 </a:t>
            </a:r>
          </a:p>
          <a:p>
            <a:pPr algn="ctr">
              <a:lnSpc>
                <a:spcPts val="3402"/>
              </a:lnSpc>
            </a:pPr>
            <a:r>
              <a:rPr lang="en-US" sz="2835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생각이 들었습니다.</a:t>
            </a:r>
          </a:p>
          <a:p>
            <a:pPr algn="ctr">
              <a:lnSpc>
                <a:spcPts val="3402"/>
              </a:lnSpc>
            </a:pPr>
            <a:endParaRPr lang="en-US" sz="2835">
              <a:solidFill>
                <a:srgbClr val="2B282B"/>
              </a:solidFill>
              <a:latin typeface="Aerospace 항공우주 타이틀"/>
              <a:ea typeface="Aerospace 항공우주 타이틀"/>
              <a:cs typeface="Aerospace 항공우주 타이틀"/>
              <a:sym typeface="Aerospace 항공우주 타이틀"/>
            </a:endParaRPr>
          </a:p>
          <a:p>
            <a:pPr algn="ctr">
              <a:lnSpc>
                <a:spcPts val="3402"/>
              </a:lnSpc>
            </a:pPr>
            <a:r>
              <a:rPr lang="en-US" sz="2835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디지털 세상에서는 나를 얼마든지 바꾸고 꾸밀 수 있지만 중요한 </a:t>
            </a:r>
            <a:r>
              <a:rPr lang="en-US" sz="2835">
                <a:solidFill>
                  <a:srgbClr val="FF2F4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나의 본질은 바뀌지 않는다</a:t>
            </a:r>
            <a:r>
              <a:rPr lang="en-US" sz="2835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는 것을</a:t>
            </a:r>
          </a:p>
          <a:p>
            <a:pPr algn="ctr">
              <a:lnSpc>
                <a:spcPts val="3402"/>
              </a:lnSpc>
            </a:pPr>
            <a:r>
              <a:rPr lang="en-US" sz="2835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유아들이 이해할 수 있었으면 좋겠습니다.</a:t>
            </a:r>
          </a:p>
          <a:p>
            <a:pPr algn="ctr">
              <a:lnSpc>
                <a:spcPts val="3402"/>
              </a:lnSpc>
            </a:pPr>
            <a:endParaRPr lang="en-US" sz="2835">
              <a:solidFill>
                <a:srgbClr val="2B282B"/>
              </a:solidFill>
              <a:latin typeface="Aerospace 항공우주 타이틀"/>
              <a:ea typeface="Aerospace 항공우주 타이틀"/>
              <a:cs typeface="Aerospace 항공우주 타이틀"/>
              <a:sym typeface="Aerospace 항공우주 타이틀"/>
            </a:endParaRPr>
          </a:p>
          <a:p>
            <a:pPr algn="ctr">
              <a:lnSpc>
                <a:spcPts val="3402"/>
              </a:lnSpc>
            </a:pPr>
            <a:r>
              <a:rPr lang="en-US" sz="2835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‘아트 앤 컬쳐’ 활동을 통해</a:t>
            </a:r>
          </a:p>
          <a:p>
            <a:pPr algn="ctr">
              <a:lnSpc>
                <a:spcPts val="3402"/>
              </a:lnSpc>
            </a:pPr>
            <a:r>
              <a:rPr lang="en-US" sz="2835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내가 다양한 모습으로 바뀌고</a:t>
            </a:r>
          </a:p>
          <a:p>
            <a:pPr algn="ctr">
              <a:lnSpc>
                <a:spcPts val="3402"/>
              </a:lnSpc>
            </a:pPr>
            <a:r>
              <a:rPr lang="en-US" sz="2835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현실과 다른 모습으로 표현되지만</a:t>
            </a:r>
          </a:p>
          <a:p>
            <a:pPr algn="ctr">
              <a:lnSpc>
                <a:spcPts val="3402"/>
              </a:lnSpc>
            </a:pPr>
            <a:r>
              <a:rPr lang="en-US" sz="2835">
                <a:solidFill>
                  <a:srgbClr val="FF2F4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‘나의 본질은 바뀌지 않는다’</a:t>
            </a:r>
            <a:r>
              <a:rPr lang="en-US" sz="2835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라는</a:t>
            </a:r>
          </a:p>
          <a:p>
            <a:pPr algn="ctr">
              <a:lnSpc>
                <a:spcPts val="3402"/>
              </a:lnSpc>
            </a:pPr>
            <a:r>
              <a:rPr lang="en-US" sz="2835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나의 정체성을 꼭 이야기 해 주세요.</a:t>
            </a:r>
          </a:p>
        </p:txBody>
      </p:sp>
      <p:sp>
        <p:nvSpPr>
          <p:cNvPr id="9" name="Freeform 9"/>
          <p:cNvSpPr/>
          <p:nvPr/>
        </p:nvSpPr>
        <p:spPr>
          <a:xfrm>
            <a:off x="1412715" y="7305501"/>
            <a:ext cx="1461505" cy="1461505"/>
          </a:xfrm>
          <a:custGeom>
            <a:avLst/>
            <a:gdLst/>
            <a:ahLst/>
            <a:cxnLst/>
            <a:rect l="l" t="t" r="r" b="b"/>
            <a:pathLst>
              <a:path w="1461505" h="1461505">
                <a:moveTo>
                  <a:pt x="0" y="0"/>
                </a:moveTo>
                <a:lnTo>
                  <a:pt x="1461505" y="0"/>
                </a:lnTo>
                <a:lnTo>
                  <a:pt x="1461505" y="1461505"/>
                </a:lnTo>
                <a:lnTo>
                  <a:pt x="0" y="146150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502886" y="209564"/>
            <a:ext cx="16900903" cy="145093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924"/>
              </a:lnSpc>
              <a:spcBef>
                <a:spcPct val="0"/>
              </a:spcBef>
            </a:pPr>
            <a:r>
              <a:rPr lang="en-US" sz="8517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디지털 정체성</a:t>
            </a:r>
          </a:p>
        </p:txBody>
      </p:sp>
      <p:sp>
        <p:nvSpPr>
          <p:cNvPr id="11" name="Freeform 11"/>
          <p:cNvSpPr/>
          <p:nvPr/>
        </p:nvSpPr>
        <p:spPr>
          <a:xfrm>
            <a:off x="14875446" y="3783960"/>
            <a:ext cx="949693" cy="949693"/>
          </a:xfrm>
          <a:custGeom>
            <a:avLst/>
            <a:gdLst/>
            <a:ahLst/>
            <a:cxnLst/>
            <a:rect l="l" t="t" r="r" b="b"/>
            <a:pathLst>
              <a:path w="949693" h="949693">
                <a:moveTo>
                  <a:pt x="0" y="0"/>
                </a:moveTo>
                <a:lnTo>
                  <a:pt x="949693" y="0"/>
                </a:lnTo>
                <a:lnTo>
                  <a:pt x="949693" y="949694"/>
                </a:lnTo>
                <a:lnTo>
                  <a:pt x="0" y="94969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15680650" y="6516176"/>
            <a:ext cx="1578650" cy="1578650"/>
          </a:xfrm>
          <a:custGeom>
            <a:avLst/>
            <a:gdLst/>
            <a:ahLst/>
            <a:cxnLst/>
            <a:rect l="l" t="t" r="r" b="b"/>
            <a:pathLst>
              <a:path w="1578650" h="1578650">
                <a:moveTo>
                  <a:pt x="0" y="0"/>
                </a:moveTo>
                <a:lnTo>
                  <a:pt x="1578650" y="0"/>
                </a:lnTo>
                <a:lnTo>
                  <a:pt x="1578650" y="1578650"/>
                </a:lnTo>
                <a:lnTo>
                  <a:pt x="0" y="157865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22" b="-9222"/>
            </a:stretch>
          </a:blipFill>
        </p:spPr>
      </p:sp>
      <p:sp>
        <p:nvSpPr>
          <p:cNvPr id="3" name="Freeform 3"/>
          <p:cNvSpPr/>
          <p:nvPr/>
        </p:nvSpPr>
        <p:spPr>
          <a:xfrm rot="-796530">
            <a:off x="8655096" y="5971368"/>
            <a:ext cx="12827051" cy="6573864"/>
          </a:xfrm>
          <a:custGeom>
            <a:avLst/>
            <a:gdLst/>
            <a:ahLst/>
            <a:cxnLst/>
            <a:rect l="l" t="t" r="r" b="b"/>
            <a:pathLst>
              <a:path w="12827051" h="6573864">
                <a:moveTo>
                  <a:pt x="0" y="0"/>
                </a:moveTo>
                <a:lnTo>
                  <a:pt x="12827051" y="0"/>
                </a:lnTo>
                <a:lnTo>
                  <a:pt x="12827051" y="6573864"/>
                </a:lnTo>
                <a:lnTo>
                  <a:pt x="0" y="657386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681656">
            <a:off x="-2990619" y="-1124301"/>
            <a:ext cx="7499223" cy="8229600"/>
          </a:xfrm>
          <a:custGeom>
            <a:avLst/>
            <a:gdLst/>
            <a:ahLst/>
            <a:cxnLst/>
            <a:rect l="l" t="t" r="r" b="b"/>
            <a:pathLst>
              <a:path w="7499223" h="8229600">
                <a:moveTo>
                  <a:pt x="0" y="0"/>
                </a:moveTo>
                <a:lnTo>
                  <a:pt x="7499223" y="0"/>
                </a:lnTo>
                <a:lnTo>
                  <a:pt x="7499223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374983" y="3875960"/>
            <a:ext cx="17538035" cy="24482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9932"/>
              </a:lnSpc>
              <a:spcBef>
                <a:spcPct val="0"/>
              </a:spcBef>
            </a:pPr>
            <a:r>
              <a:rPr lang="en-US" sz="14237">
                <a:solidFill>
                  <a:srgbClr val="2B282B"/>
                </a:solidFill>
                <a:latin typeface="Aerospace 항공우주 타이틀"/>
                <a:ea typeface="Aerospace 항공우주 타이틀"/>
                <a:cs typeface="Aerospace 항공우주 타이틀"/>
                <a:sym typeface="Aerospace 항공우주 타이틀"/>
              </a:rPr>
              <a:t>감사합니다</a:t>
            </a: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618</Words>
  <Application>Microsoft Office PowerPoint</Application>
  <PresentationFormat>사용자 지정</PresentationFormat>
  <Paragraphs>146</Paragraphs>
  <Slides>19</Slides>
  <Notes>0</Notes>
  <HiddenSlides>0</HiddenSlides>
  <MMClips>6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19</vt:i4>
      </vt:variant>
    </vt:vector>
  </HeadingPairs>
  <TitlesOfParts>
    <vt:vector size="24" baseType="lpstr">
      <vt:lpstr>Adorable Black 러블리 블랙</vt:lpstr>
      <vt:lpstr>Aerospace 항공우주 타이틀</vt:lpstr>
      <vt:lpstr>Arial</vt:lpstr>
      <vt:lpstr>Calibri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구글 아트앤컬처</dc:title>
  <dc:creator>Administrator</dc:creator>
  <cp:lastModifiedBy>user</cp:lastModifiedBy>
  <cp:revision>6</cp:revision>
  <dcterms:created xsi:type="dcterms:W3CDTF">2006-08-16T00:00:00Z</dcterms:created>
  <dcterms:modified xsi:type="dcterms:W3CDTF">2024-09-05T05:23:58Z</dcterms:modified>
  <dc:identifier>DAGLGg4yKZU</dc:identifier>
  <cp:contentStatus>최종본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