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91" r:id="rId2"/>
    <p:sldId id="292" r:id="rId3"/>
    <p:sldId id="293" r:id="rId4"/>
    <p:sldId id="294" r:id="rId5"/>
    <p:sldId id="295" r:id="rId6"/>
    <p:sldId id="296" r:id="rId7"/>
    <p:sldId id="297" r:id="rId8"/>
    <p:sldId id="298" r:id="rId9"/>
    <p:sldId id="299" r:id="rId10"/>
    <p:sldId id="300" r:id="rId11"/>
    <p:sldId id="301" r:id="rId12"/>
    <p:sldId id="302" r:id="rId13"/>
    <p:sldId id="303" r:id="rId14"/>
    <p:sldId id="304" r:id="rId15"/>
    <p:sldId id="305" r:id="rId16"/>
    <p:sldId id="306" r:id="rId17"/>
    <p:sldId id="307" r:id="rId18"/>
    <p:sldId id="308" r:id="rId19"/>
    <p:sldId id="309" r:id="rId20"/>
    <p:sldId id="310" r:id="rId21"/>
    <p:sldId id="311" r:id="rId22"/>
    <p:sldId id="312" r:id="rId23"/>
    <p:sldId id="313" r:id="rId24"/>
    <p:sldId id="314" r:id="rId25"/>
    <p:sldId id="315" r:id="rId26"/>
    <p:sldId id="316" r:id="rId27"/>
    <p:sldId id="317" r:id="rId28"/>
    <p:sldId id="318" r:id="rId29"/>
    <p:sldId id="319" r:id="rId30"/>
    <p:sldId id="320" r:id="rId31"/>
    <p:sldId id="321" r:id="rId32"/>
    <p:sldId id="322" r:id="rId33"/>
    <p:sldId id="323" r:id="rId34"/>
    <p:sldId id="324" r:id="rId35"/>
    <p:sldId id="325" r:id="rId36"/>
  </p:sldIdLst>
  <p:sldSz cx="18288000" cy="10287000"/>
  <p:notesSz cx="6858000" cy="9144000"/>
  <p:embeddedFontLst>
    <p:embeddedFont>
      <p:font typeface="Calibri" panose="020F0502020204030204" pitchFamily="34" charset="0"/>
      <p:regular r:id="rId37"/>
      <p:bold r:id="rId38"/>
      <p:italic r:id="rId39"/>
      <p:boldItalic r:id="rId40"/>
    </p:embeddedFont>
    <p:embeddedFont>
      <p:font typeface="맑은 고딕" panose="020B0503020000020004" pitchFamily="50" charset="-127"/>
      <p:regular r:id="rId41"/>
      <p:bold r:id="rId4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48" d="100"/>
          <a:sy n="48" d="100"/>
        </p:scale>
        <p:origin x="816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3.fntdata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6.fntdata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1.fntdata"/><Relationship Id="rId40" Type="http://schemas.openxmlformats.org/officeDocument/2006/relationships/font" Target="fonts/font4.fntdata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font" Target="fonts/font2.fntdata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font" Target="fonts/font5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9/5/2024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9/5/2024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9/5/2024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5" Type="http://schemas.openxmlformats.org/officeDocument/2006/relationships/image" Target="../media/image17.png"/><Relationship Id="rId4" Type="http://schemas.openxmlformats.org/officeDocument/2006/relationships/image" Target="../media/image16.JP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5" Type="http://schemas.openxmlformats.org/officeDocument/2006/relationships/image" Target="../media/image22.png"/><Relationship Id="rId4" Type="http://schemas.openxmlformats.org/officeDocument/2006/relationships/image" Target="../media/image21.JP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4.mp4"/><Relationship Id="rId1" Type="http://schemas.microsoft.com/office/2007/relationships/media" Target="../media/media4.mp4"/><Relationship Id="rId5" Type="http://schemas.openxmlformats.org/officeDocument/2006/relationships/image" Target="../media/image26.png"/><Relationship Id="rId4" Type="http://schemas.openxmlformats.org/officeDocument/2006/relationships/image" Target="../media/image25.JP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5.mp4"/><Relationship Id="rId1" Type="http://schemas.microsoft.com/office/2007/relationships/media" Target="../media/media5.mp4"/><Relationship Id="rId5" Type="http://schemas.openxmlformats.org/officeDocument/2006/relationships/image" Target="../media/image30.png"/><Relationship Id="rId4" Type="http://schemas.openxmlformats.org/officeDocument/2006/relationships/image" Target="../media/image29.JP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6.mp4"/><Relationship Id="rId1" Type="http://schemas.microsoft.com/office/2007/relationships/media" Target="../media/media6.mp4"/><Relationship Id="rId5" Type="http://schemas.openxmlformats.org/officeDocument/2006/relationships/image" Target="../media/image33.png"/><Relationship Id="rId4" Type="http://schemas.openxmlformats.org/officeDocument/2006/relationships/image" Target="../media/image32.JP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7.mp4"/><Relationship Id="rId1" Type="http://schemas.microsoft.com/office/2007/relationships/media" Target="../media/media7.mp4"/><Relationship Id="rId5" Type="http://schemas.openxmlformats.org/officeDocument/2006/relationships/image" Target="../media/image36.png"/><Relationship Id="rId4" Type="http://schemas.openxmlformats.org/officeDocument/2006/relationships/image" Target="../media/image35.JP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8.mp4"/><Relationship Id="rId1" Type="http://schemas.microsoft.com/office/2007/relationships/media" Target="../media/media8.mp4"/><Relationship Id="rId5" Type="http://schemas.openxmlformats.org/officeDocument/2006/relationships/image" Target="../media/image41.jpeg"/><Relationship Id="rId4" Type="http://schemas.openxmlformats.org/officeDocument/2006/relationships/image" Target="../media/image40.JP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s://naver.me/xxY1kINx" TargetMode="External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70872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pic>
        <p:nvPicPr>
          <p:cNvPr id="3" name="복제된 충치균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406623" y="2546140"/>
            <a:ext cx="10042472" cy="59254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9960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2000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03083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48716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20757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85565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45149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88604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51342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81760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763853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367972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012395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pic>
        <p:nvPicPr>
          <p:cNvPr id="3" name="마우스 움직임에 따라 움직이기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802260" y="3220195"/>
            <a:ext cx="6420132" cy="4712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80308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642736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199046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088218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pic>
        <p:nvPicPr>
          <p:cNvPr id="3" name="콩콩콩 움직이는 칫솔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075975" y="3035771"/>
            <a:ext cx="7611568" cy="5474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31462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428411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134871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pic>
        <p:nvPicPr>
          <p:cNvPr id="3" name="무작위로 나타나는 충치 뉴버전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835486" y="3067160"/>
            <a:ext cx="6383979" cy="56252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5185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23639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868796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pic>
        <p:nvPicPr>
          <p:cNvPr id="3" name="뿅뿅 소리내기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841801" y="2931555"/>
            <a:ext cx="6312600" cy="5856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3495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571822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pic>
        <p:nvPicPr>
          <p:cNvPr id="3" name="점수 더하기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757415" y="2811797"/>
            <a:ext cx="6320786" cy="5976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6710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073787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pic>
        <p:nvPicPr>
          <p:cNvPr id="3" name="복제된충치균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735002" y="2879806"/>
            <a:ext cx="6419398" cy="6006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3271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590952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748529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746560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pic>
        <p:nvPicPr>
          <p:cNvPr id="3" name="Picture 9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/>
          <a:stretch>
            <a:fillRect/>
          </a:stretch>
        </p:blipFill>
        <p:spPr>
          <a:xfrm>
            <a:off x="4507797" y="2491487"/>
            <a:ext cx="9272406" cy="5215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579809"/>
      </p:ext>
    </p:extLst>
  </p:cSld>
  <p:clrMapOvr>
    <a:masterClrMapping/>
  </p:clrMapOvr>
  <p:timing>
    <p:tnLst>
      <p:par>
        <p:cTn id="1" dur="indefinite" restart="never" nodeType="tmRoot">
          <p:childTnLst>
            <p:video>
              <p:cMediaNode vol="100000">
                <p:cTn id="2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6697618" y="7682925"/>
            <a:ext cx="49276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3200" dirty="0">
                <a:hlinkClick r:id="rId3"/>
              </a:rPr>
              <a:t>https://naver.me/xxY1kINx</a:t>
            </a:r>
            <a:endParaRPr lang="en-US" altLang="ko-KR" sz="3200" dirty="0"/>
          </a:p>
        </p:txBody>
      </p:sp>
    </p:spTree>
    <p:extLst>
      <p:ext uri="{BB962C8B-B14F-4D97-AF65-F5344CB8AC3E}">
        <p14:creationId xmlns:p14="http://schemas.microsoft.com/office/powerpoint/2010/main" val="2185712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6329"/>
            <a:ext cx="18288000" cy="1028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2993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7</Words>
  <Application>Microsoft Office PowerPoint</Application>
  <PresentationFormat>사용자 지정</PresentationFormat>
  <Paragraphs>1</Paragraphs>
  <Slides>35</Slides>
  <Notes>0</Notes>
  <HiddenSlides>0</HiddenSlides>
  <MMClips>8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35</vt:i4>
      </vt:variant>
    </vt:vector>
  </HeadingPairs>
  <TitlesOfParts>
    <vt:vector size="39" baseType="lpstr">
      <vt:lpstr>Calibri</vt:lpstr>
      <vt:lpstr>Arial</vt:lpstr>
      <vt:lpstr>맑은 고딕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미래교육지원단-엔트리</dc:title>
  <cp:lastModifiedBy>user</cp:lastModifiedBy>
  <cp:revision>7</cp:revision>
  <dcterms:created xsi:type="dcterms:W3CDTF">2006-08-16T00:00:00Z</dcterms:created>
  <dcterms:modified xsi:type="dcterms:W3CDTF">2024-09-05T05:22:10Z</dcterms:modified>
  <dc:identifier>DAGKcSVW1_0</dc:identifier>
  <cp:contentStatus>최종본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