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329" r:id="rId2"/>
    <p:sldId id="330" r:id="rId3"/>
    <p:sldId id="331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01" r:id="rId28"/>
    <p:sldId id="355" r:id="rId29"/>
    <p:sldId id="356" r:id="rId3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5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22" y="114"/>
      </p:cViewPr>
      <p:guideLst>
        <p:guide orient="horz" pos="213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95" b="1" i="0" u="none" strike="noStrike" kern="1200" cap="all" spc="100" normalizeH="0" baseline="0">
                <a:solidFill>
                  <a:schemeClr val="lt1"/>
                </a:solidFill>
                <a:latin typeface="학교안심 맑은날 M" panose="020B0603000000000000" pitchFamily="50" charset="-127"/>
                <a:ea typeface="학교안심 맑은날 M" panose="020B0603000000000000" pitchFamily="50" charset="-127"/>
                <a:cs typeface="+mn-cs"/>
              </a:defRPr>
            </a:pPr>
            <a:r>
              <a:rPr lang="ko-KR"/>
              <a:t>표 제목</a:t>
            </a:r>
          </a:p>
        </c:rich>
      </c:tx>
      <c:layout>
        <c:manualLayout>
          <c:xMode val="edge"/>
          <c:yMode val="edge"/>
          <c:x val="0.38526168799212601"/>
          <c:y val="2.578124841404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학교안심 맑은날 M" panose="020B0603000000000000" pitchFamily="50" charset="-127"/>
              <a:ea typeface="학교안심 맑은날 M" panose="020B0603000000000000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학교안심 맑은날 M" panose="020B0603000000000000" pitchFamily="50" charset="-127"/>
          <a:ea typeface="학교안심 맑은날 M" panose="020B0603000000000000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학교안심 맑은날 M"/>
                <a:ea typeface="학교안심 맑은날 M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학교안심 맑은날 M"/>
                <a:ea typeface="학교안심 맑은날 M"/>
              </a:defRPr>
            </a:lvl1pPr>
          </a:lstStyle>
          <a:p>
            <a:pPr lvl="0"/>
            <a:fld id="{34C6F907-5AFC-46F8-91FD-287375EE3399}" type="datetime1">
              <a:rPr lang="ko-KR" altLang="en-US" smtClean="0"/>
              <a:pPr lvl="0"/>
              <a:t>2024-11-06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학교안심 맑은날 M"/>
                <a:ea typeface="학교안심 맑은날 M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학교안심 맑은날 M"/>
                <a:ea typeface="학교안심 맑은날 M"/>
              </a:defRPr>
            </a:lvl1pPr>
          </a:lstStyle>
          <a:p>
            <a:pPr lvl="0"/>
            <a:fld id="{CDBF4F2E-0877-4035-A894-D6813AA3DA2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학교안심 맑은날 M"/>
        <a:ea typeface="학교안심 맑은날 M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학교안심 맑은날 M"/>
        <a:ea typeface="학교안심 맑은날 M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학교안심 맑은날 M"/>
        <a:ea typeface="학교안심 맑은날 M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학교안심 맑은날 M"/>
        <a:ea typeface="학교안심 맑은날 M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학교안심 맑은날 M"/>
        <a:ea typeface="학교안심 맑은날 M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 userDrawn="1"/>
        </p:nvSpPr>
        <p:spPr>
          <a:xfrm>
            <a:off x="-100486" y="-70339"/>
            <a:ext cx="12510197" cy="7023797"/>
          </a:xfrm>
          <a:prstGeom prst="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95" name="직사각형 94"/>
          <p:cNvSpPr/>
          <p:nvPr userDrawn="1"/>
        </p:nvSpPr>
        <p:spPr>
          <a:xfrm rot="5400000">
            <a:off x="-6587193" y="2523221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94" name="직사각형 93"/>
          <p:cNvSpPr/>
          <p:nvPr userDrawn="1"/>
        </p:nvSpPr>
        <p:spPr>
          <a:xfrm rot="5400000">
            <a:off x="5741232" y="3275634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pic>
        <p:nvPicPr>
          <p:cNvPr id="81" name="그림 8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750292">
            <a:off x="9570609" y="3220749"/>
            <a:ext cx="987428" cy="1236978"/>
          </a:xfrm>
          <a:prstGeom prst="rect">
            <a:avLst/>
          </a:prstGeom>
        </p:spPr>
      </p:pic>
      <p:sp>
        <p:nvSpPr>
          <p:cNvPr id="92" name="직사각형 91"/>
          <p:cNvSpPr/>
          <p:nvPr userDrawn="1"/>
        </p:nvSpPr>
        <p:spPr>
          <a:xfrm>
            <a:off x="-477107" y="-411982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pic>
        <p:nvPicPr>
          <p:cNvPr id="82" name="그림 8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9616410">
            <a:off x="2282205" y="687479"/>
            <a:ext cx="1967424" cy="1959596"/>
          </a:xfrm>
          <a:prstGeom prst="rect">
            <a:avLst/>
          </a:prstGeom>
        </p:spPr>
      </p:pic>
      <p:pic>
        <p:nvPicPr>
          <p:cNvPr id="83" name="그림 8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20440061">
            <a:off x="1398318" y="5699769"/>
            <a:ext cx="3157107" cy="1859685"/>
          </a:xfrm>
          <a:prstGeom prst="rect">
            <a:avLst/>
          </a:prstGeom>
        </p:spPr>
      </p:pic>
      <p:pic>
        <p:nvPicPr>
          <p:cNvPr id="87" name="그림 8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4051719">
            <a:off x="7525747" y="5067235"/>
            <a:ext cx="2361653" cy="1391125"/>
          </a:xfrm>
          <a:prstGeom prst="rect">
            <a:avLst/>
          </a:prstGeom>
        </p:spPr>
      </p:pic>
      <p:sp>
        <p:nvSpPr>
          <p:cNvPr id="93" name="직사각형 92"/>
          <p:cNvSpPr/>
          <p:nvPr userDrawn="1"/>
        </p:nvSpPr>
        <p:spPr>
          <a:xfrm>
            <a:off x="-624085" y="6680633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37" name="직사각형 36"/>
          <p:cNvSpPr/>
          <p:nvPr userDrawn="1"/>
        </p:nvSpPr>
        <p:spPr>
          <a:xfrm>
            <a:off x="271754" y="191587"/>
            <a:ext cx="11721845" cy="6491015"/>
          </a:xfrm>
          <a:prstGeom prst="rect">
            <a:avLst/>
          </a:prstGeom>
          <a:noFill/>
          <a:ln w="76200" cap="sq" cmpd="sng">
            <a:solidFill>
              <a:srgbClr val="9E8C8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pic>
        <p:nvPicPr>
          <p:cNvPr id="73" name="그림 7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970596">
            <a:off x="-477843" y="3893125"/>
            <a:ext cx="4686585" cy="472560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5" name="그림 7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701589">
            <a:off x="8780816" y="4644192"/>
            <a:ext cx="4305103" cy="2523061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7" name="그림 76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6451240">
            <a:off x="7555560" y="5488332"/>
            <a:ext cx="1598984" cy="160904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6" name="그림 75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rot="20216063">
            <a:off x="10820505" y="2997121"/>
            <a:ext cx="1579553" cy="158627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8" name="그림 77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 rot="1323798">
            <a:off x="9951855" y="1497604"/>
            <a:ext cx="2339080" cy="137084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9" name="그림 78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rot="2683498">
            <a:off x="1881541" y="3847652"/>
            <a:ext cx="1924279" cy="112774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80" name="그림 79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 rot="1894503">
            <a:off x="-136584" y="-312802"/>
            <a:ext cx="3106657" cy="311988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74" name="그림 73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20127063">
            <a:off x="-151058" y="2277302"/>
            <a:ext cx="1858019" cy="236073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682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 userDrawn="1"/>
        </p:nvSpPr>
        <p:spPr>
          <a:xfrm>
            <a:off x="-38276" y="-41380"/>
            <a:ext cx="12510197" cy="7023797"/>
          </a:xfrm>
          <a:prstGeom prst="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95" name="직사각형 94"/>
          <p:cNvSpPr/>
          <p:nvPr userDrawn="1"/>
        </p:nvSpPr>
        <p:spPr>
          <a:xfrm rot="5400000">
            <a:off x="-6587193" y="2523221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94" name="직사각형 93"/>
          <p:cNvSpPr/>
          <p:nvPr userDrawn="1"/>
        </p:nvSpPr>
        <p:spPr>
          <a:xfrm rot="5400000">
            <a:off x="5741232" y="3275634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pic>
        <p:nvPicPr>
          <p:cNvPr id="81" name="그림 8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sp>
        <p:nvSpPr>
          <p:cNvPr id="92" name="직사각형 91"/>
          <p:cNvSpPr/>
          <p:nvPr userDrawn="1"/>
        </p:nvSpPr>
        <p:spPr>
          <a:xfrm>
            <a:off x="-477107" y="-411982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pic>
        <p:nvPicPr>
          <p:cNvPr id="82" name="그림 8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9616410">
            <a:off x="582948" y="49892"/>
            <a:ext cx="1967424" cy="1959596"/>
          </a:xfrm>
          <a:prstGeom prst="rect">
            <a:avLst/>
          </a:prstGeom>
        </p:spPr>
      </p:pic>
      <p:pic>
        <p:nvPicPr>
          <p:cNvPr id="83" name="그림 8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20440061">
            <a:off x="426527" y="5547369"/>
            <a:ext cx="3157107" cy="1859685"/>
          </a:xfrm>
          <a:prstGeom prst="rect">
            <a:avLst/>
          </a:prstGeom>
        </p:spPr>
      </p:pic>
      <p:pic>
        <p:nvPicPr>
          <p:cNvPr id="87" name="그림 8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4051719">
            <a:off x="9777779" y="5343460"/>
            <a:ext cx="2361653" cy="1391125"/>
          </a:xfrm>
          <a:prstGeom prst="rect">
            <a:avLst/>
          </a:prstGeom>
        </p:spPr>
      </p:pic>
      <p:sp>
        <p:nvSpPr>
          <p:cNvPr id="93" name="직사각형 92"/>
          <p:cNvSpPr/>
          <p:nvPr userDrawn="1"/>
        </p:nvSpPr>
        <p:spPr>
          <a:xfrm>
            <a:off x="-624085" y="6680633"/>
            <a:ext cx="13097834" cy="603569"/>
          </a:xfrm>
          <a:prstGeom prst="rect">
            <a:avLst/>
          </a:prstGeom>
          <a:solidFill>
            <a:srgbClr val="8CD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37" name="직사각형 36"/>
          <p:cNvSpPr/>
          <p:nvPr userDrawn="1"/>
        </p:nvSpPr>
        <p:spPr>
          <a:xfrm>
            <a:off x="271754" y="191587"/>
            <a:ext cx="11721845" cy="6491015"/>
          </a:xfrm>
          <a:prstGeom prst="rect">
            <a:avLst/>
          </a:prstGeom>
          <a:noFill/>
          <a:ln w="76200" cap="sq" cmpd="sng">
            <a:solidFill>
              <a:srgbClr val="9E8C8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322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1" y="191587"/>
            <a:ext cx="12192000" cy="6666413"/>
          </a:xfrm>
          <a:prstGeom prst="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248654" y="191587"/>
            <a:ext cx="11694695" cy="6491015"/>
          </a:xfrm>
          <a:prstGeom prst="rect">
            <a:avLst/>
          </a:prstGeom>
          <a:noFill/>
          <a:ln w="76200" cap="sq" cmpd="sng">
            <a:solidFill>
              <a:srgbClr val="9E8C8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510197" cy="70237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grpSp>
        <p:nvGrpSpPr>
          <p:cNvPr id="5" name="그룹 4"/>
          <p:cNvGrpSpPr/>
          <p:nvPr userDrawn="1"/>
        </p:nvGrpSpPr>
        <p:grpSpPr>
          <a:xfrm>
            <a:off x="-445097" y="0"/>
            <a:ext cx="12955294" cy="906155"/>
            <a:chOff x="-427790" y="-1627550"/>
            <a:chExt cx="12955294" cy="906155"/>
          </a:xfrm>
        </p:grpSpPr>
        <p:sp>
          <p:nvSpPr>
            <p:cNvPr id="6" name="직사각형 5"/>
            <p:cNvSpPr/>
            <p:nvPr/>
          </p:nvSpPr>
          <p:spPr>
            <a:xfrm>
              <a:off x="3273933" y="-1591000"/>
              <a:ext cx="9253571" cy="855814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학교안심 맑은날 M" panose="020B0603000000000000" pitchFamily="50" charset="-127"/>
                  <a:ea typeface="학교안심 맑은날 M" panose="020B0603000000000000" pitchFamily="50" charset="-127"/>
                </a:rPr>
                <a:t>1</a:t>
              </a:r>
              <a:endParaRPr lang="ko-KR" altLang="en-US" dirty="0">
                <a:latin typeface="학교안심 맑은날 M" panose="020B0603000000000000" pitchFamily="50" charset="-127"/>
                <a:ea typeface="학교안심 맑은날 M" panose="020B0603000000000000" pitchFamily="50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51614"/>
            <a:stretch/>
          </p:blipFill>
          <p:spPr>
            <a:xfrm>
              <a:off x="-427790" y="-1622811"/>
              <a:ext cx="4230669" cy="901416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3652159" y="-1627550"/>
              <a:ext cx="8875345" cy="874383"/>
            </a:xfrm>
            <a:prstGeom prst="rect">
              <a:avLst/>
            </a:prstGeom>
            <a:solidFill>
              <a:srgbClr val="8CD3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학교안심 맑은날 M" panose="020B0603000000000000" pitchFamily="50" charset="-127"/>
                <a:ea typeface="학교안심 맑은날 M" panose="020B0603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0698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38276" y="-41380"/>
            <a:ext cx="12510197" cy="7023797"/>
          </a:xfrm>
          <a:prstGeom prst="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510197" cy="70237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학교안심 맑은날 M" panose="020B0603000000000000" pitchFamily="50" charset="-127"/>
              <a:ea typeface="학교안심 맑은날 M" panose="020B0603000000000000" pitchFamily="50" charset="-127"/>
            </a:endParaRPr>
          </a:p>
        </p:txBody>
      </p:sp>
      <p:grpSp>
        <p:nvGrpSpPr>
          <p:cNvPr id="5" name="그룹 4"/>
          <p:cNvGrpSpPr/>
          <p:nvPr userDrawn="1"/>
        </p:nvGrpSpPr>
        <p:grpSpPr>
          <a:xfrm>
            <a:off x="-445097" y="0"/>
            <a:ext cx="12955294" cy="906155"/>
            <a:chOff x="-427790" y="-1627550"/>
            <a:chExt cx="12955294" cy="906155"/>
          </a:xfrm>
        </p:grpSpPr>
        <p:sp>
          <p:nvSpPr>
            <p:cNvPr id="6" name="직사각형 5"/>
            <p:cNvSpPr/>
            <p:nvPr/>
          </p:nvSpPr>
          <p:spPr>
            <a:xfrm>
              <a:off x="3273933" y="-1591000"/>
              <a:ext cx="9253571" cy="855814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학교안심 맑은날 M" panose="020B0603000000000000" pitchFamily="50" charset="-127"/>
                  <a:ea typeface="학교안심 맑은날 M" panose="020B0603000000000000" pitchFamily="50" charset="-127"/>
                </a:rPr>
                <a:t>1</a:t>
              </a:r>
              <a:endParaRPr lang="ko-KR" altLang="en-US" dirty="0">
                <a:latin typeface="학교안심 맑은날 M" panose="020B0603000000000000" pitchFamily="50" charset="-127"/>
                <a:ea typeface="학교안심 맑은날 M" panose="020B0603000000000000" pitchFamily="50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51614"/>
            <a:stretch/>
          </p:blipFill>
          <p:spPr>
            <a:xfrm>
              <a:off x="-427790" y="-1622811"/>
              <a:ext cx="4230669" cy="901416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3652159" y="-1627550"/>
              <a:ext cx="8875345" cy="874383"/>
            </a:xfrm>
            <a:prstGeom prst="rect">
              <a:avLst/>
            </a:prstGeom>
            <a:solidFill>
              <a:srgbClr val="8CD3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학교안심 맑은날 M" panose="020B0603000000000000" pitchFamily="50" charset="-127"/>
                <a:ea typeface="학교안심 맑은날 M" panose="020B0603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8485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/>
          <a:srcRect l="10156" t="11762" r="10966" b="15345"/>
          <a:stretch/>
        </p:blipFill>
        <p:spPr>
          <a:xfrm>
            <a:off x="-48126" y="-48126"/>
            <a:ext cx="12288252" cy="691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377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4223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9501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2442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72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0640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281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0148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F93A9-13D9-47FF-B748-8581CD1FA3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B4F6A-4676-4D4F-8043-C765DB29F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6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학교안심 맑은날 M" panose="020B0603000000000000" pitchFamily="50" charset="-127"/>
                <a:ea typeface="학교안심 맑은날 M" panose="020B0603000000000000" pitchFamily="50" charset="-127"/>
              </a:defRPr>
            </a:lvl1pPr>
          </a:lstStyle>
          <a:p>
            <a:fld id="{DCFF93A9-13D9-47FF-B748-8581CD1FA37A}" type="datetimeFigureOut">
              <a:rPr lang="ko-KR" altLang="en-US" smtClean="0"/>
              <a:pPr/>
              <a:t>2024-11-06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학교안심 맑은날 M" panose="020B0603000000000000" pitchFamily="50" charset="-127"/>
                <a:ea typeface="학교안심 맑은날 M" panose="020B0603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학교안심 맑은날 M" panose="020B0603000000000000" pitchFamily="50" charset="-127"/>
                <a:ea typeface="학교안심 맑은날 M" panose="020B0603000000000000" pitchFamily="50" charset="-127"/>
              </a:defRPr>
            </a:lvl1pPr>
          </a:lstStyle>
          <a:p>
            <a:fld id="{7A2B4F6A-4676-4D4F-8043-C765DB29F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8300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6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학교안심 맑은날 M" panose="020B0603000000000000" pitchFamily="50" charset="-127"/>
          <a:ea typeface="학교안심 맑은날 M" panose="020B0603000000000000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.xml"/><Relationship Id="rId7" Type="http://schemas.openxmlformats.org/officeDocument/2006/relationships/chart" Target="../charts/char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image" Target="../media/image1.emf"/><Relationship Id="rId9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15.png"/><Relationship Id="rId4" Type="http://schemas.openxmlformats.org/officeDocument/2006/relationships/image" Target="../media/image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EA3D990-4EFA-B9C0-E7EC-659F8747A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9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2AB7C-B3B8-F6E5-796D-E227AA28D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6B9AB169-85CB-E43D-5407-35295300A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103F7AC-EAF1-66C0-6CD4-C105EAAAC1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FE9BEF5-0983-C859-EB90-A5B35ECC7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4257645-3F74-D3F7-91A4-5123D9BE9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2514188E-9B2D-8A11-10A4-16ECAF421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4B7379D-15E1-371D-F7D5-4A02B0C97C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97510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2B536-795E-FC31-1699-FAC0D91F5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90D94A98-46BD-4E20-400C-ABC78ED2F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5071115-5E51-CBA3-22D8-2D1487393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50925CB-D8F3-208E-862F-A71A0424D7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F7F3018-0934-A695-E391-6F02C0502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805D0D59-91D6-F7E8-1F20-4093BC77E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4E6DDB3-4427-C0D8-D51A-F677401B53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70735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ABBD57-A8CF-3037-9EB2-7BBA830FA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AFEEE8C4-C22B-2C6A-C675-18CAC1726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39AB0BE-FEA3-1857-84A5-56650B484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D70358-303A-100E-51A9-C306189CD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78996E4-FB8B-97D9-7037-DC7676B86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09880674-206C-189C-80F7-29A933368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5DD9B9C1-FF2C-5D06-E3A2-120BAFFB7C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110663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3191D-C570-84DB-F8CC-6893EB129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1DE70B21-A180-0F7B-A071-97BFA1A32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4FE6001-BBD3-F690-3647-42266FC2C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44798639-2B33-B3B1-0B2E-0B40470B8D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6420619-3CE6-FB85-F1C0-AC51AAB08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C6091924-5D1D-3591-17B8-98F97BE40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E553895-676E-50CB-82D8-2E72FD956A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9687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037C5-5CFD-953A-F8AC-5CBD3C348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93702119-B20F-0D23-5AE8-FA9A16C19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DFB8738-1316-4E67-8072-CD29BFBEC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31F4389-99F2-56EF-413B-2C2A967E68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E91A73C-CCE8-440B-9448-BCC0C4EEC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55E97F8A-5199-42DE-CF4A-777C7690B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1FC50F5-71A8-5C78-F8AB-5C3C5B36D9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85191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4EFFD-440C-36D0-F132-C09070BAF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493C431D-56A8-8197-3BF5-1B66F8E3F7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90C7148-1338-CCAE-52E5-A097FEE25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60E5E409-3E9E-613E-EA35-2EBF900CC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102ED45-364B-8B19-8E54-D7FD27B28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C959B71C-66C6-42D7-489E-C7309F69A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E851F68-BD64-7F46-4A8E-5439797993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57393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8093B-E5C7-8386-2436-0386D1374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FCD305E4-ADAF-242C-D991-B9C6929BB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4BCF434-E427-8F0A-B965-B783C0ABF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76B5425-CB21-C58D-11B0-1A5252EB4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9CA306F-D9D8-7626-2D00-A986A14E5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B2FE8AA0-EC78-75B8-A22E-74D95F1DB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AC85FDC-F816-43E5-C9AE-045C452E86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050006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BE8F5-A9F3-252A-3384-70BB5ACB4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B2F91C0A-0A35-4BF7-F630-40E6F331F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FFCB12A-1767-ADC5-9198-98A488224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F0835B1-A50F-3780-E9C4-91C72497D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FE060C7-E0DB-9076-4926-F7AFF4E88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AB36F618-4229-A179-8022-7AE7A29AF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DD1A1B4-42B1-5FE0-2C47-2F11E1D2E2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70537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875AB-8448-8D8A-CB12-E0F63FA38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0C3BBDC2-A79B-D7C3-C149-7B2AE37A1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65AEACE-F901-134C-F498-E6144698C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13FBD72-60D1-068D-AE67-D0BDFBC5A9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B6B540C-D8CD-7CC0-9E12-60E46932D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0F022657-C888-FE58-2458-92D232289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91D5973-F0D6-3FD2-4B97-CB21E0E303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074316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F8EB5-5775-CD5E-BB25-7CD393E3E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2A5CF531-FA4A-0CAB-1DD7-4270204C4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B44635F-DE1C-7ABB-DE31-021A4D247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EA5D8E4-7757-7149-F5BF-79BBCB2EA7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558E3FD-A96A-A93B-0D99-FD735911C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320DDA9F-7C96-966A-E7C5-0F323F545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D9319B6-DAB7-21B6-FC45-DDF5901D92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130611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DB0CD-C88C-B8EB-9E61-43C6663DB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C6536855-F95F-225F-0A46-B7801E791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63BF277-8D00-F351-62F5-98E0867F5F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77C39622-60A4-1052-2138-97934A5D7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C738B84-5BDF-CEA2-0AD6-8D1D751F3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15C09EF6-DC60-0B97-E054-A00642327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1E4BC38-BB90-6AD0-A5D4-1C53DEE7D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03675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65FD3-EACB-16F5-179D-67ECDD2F7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31854534-C337-D240-3409-D318B9C35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D6E1C66-8F4B-3D80-6401-9650C4BE5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1102F60-9DBE-B224-12E0-FA53F6B43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9CD7F8B-1279-49AB-7F04-1B28AFE98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CE3BF440-AF6B-596C-8314-B5DCF74AB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D713421-A86E-96CC-F9FB-DDDA360E7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6944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3F895-7420-C360-7B27-FE56F292C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A1C4821C-81A1-94C0-BB5B-0A2830E4A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ABD3239-FEC8-A739-3AE6-178BA6D3C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4D96BA6-C8EE-D8CD-2C41-0E1A16BC72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D925F1B-B22D-32B7-8CCD-94CF9DB03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795B1EA6-BC1C-0A67-D11F-EC0D10B33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B47C828-6B3C-715C-4D21-145A86A391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69109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B3AEFD-ABA4-36D2-7BDE-FDCFB3B1F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8A9E2566-ABBF-9B8C-F521-C827D6975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488C1E2A-1DFC-998B-8946-3627CEBC0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71C754CB-2EA8-4E36-4819-F7D0D54A04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5EF3C62-50B4-D363-AD7F-FB6573B0E4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7B73EBD8-0D13-6360-81A1-10F08B6A7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2E94287-166C-7564-EF16-1C7CF7C72D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750001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2E90A-C01E-8974-7852-608EDF892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29F12EBC-1853-A8B3-ADE3-C944B8DD1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DAB7DC1-C25B-6A17-0695-F4D82A902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E0ACB82-E2A9-6FDC-3ABB-C092FB1A81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E0892B9-7B70-0BA4-DC3D-CBAA7663D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A61C2B2B-2166-12A1-28EE-9FE83E92B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D6AFE7A-7A72-9C8F-4A99-9D3ECCD50B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98216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6B2D9-70AB-A2A0-1603-23DEE07BC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0EA3424A-3530-F271-724A-4B3874675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16592B8-52AF-E2F6-7070-EDA823FB57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78D62AD-6A57-3D51-E3F1-2EEA71A2E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8D94D7F-F7D1-02D8-5D4A-5C98042548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444AD3E7-A36B-6A1A-FE45-87E3D9F12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5E07004-1BCF-D7A1-85CB-1A1C6CF3F4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24832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DFF30-B09C-7D60-F6D2-48237A246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831D670E-AD0D-768F-69AB-E7BF6332C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F59A34FD-9218-74A4-C6B2-DE521F6CA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1DD5FDC-7C63-A0E7-2159-463520BD7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DD7E8D07-38C5-2880-7D8C-8EA4A486A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F607FE8B-9737-7F41-CE75-741523B87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D2897A6-DB22-E9A6-D6B2-E4AB4CED50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82667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87362-864C-DDA5-B0E5-E7DAA9220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1853B41F-4510-3A09-E181-BD83DF9913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5140E5A-9FF8-04F9-C590-7834E42C7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3F03F61-3EF8-EA6C-EF26-8F15B30AB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DC6BEA7-AE66-C082-B258-68C6D673D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0308A75A-8C18-F980-9655-62B05AC6C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EB21B44-B503-0BA0-7CF4-B12E0B0CFC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73943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92091-6297-0DD8-BB28-2A9B482AA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1D929F9E-E84C-5326-AC90-6FD04E004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FE91D92-08C4-3363-41A0-ED5B03EC1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2BF1C69-97A0-8E40-9AC0-249EDA9C7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514FE7D-9CE5-D06A-0666-F41C80755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281AF16C-9722-6297-60BB-7E2E913A0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92143CA-C0EC-A901-7FAA-37CDBC936F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500178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A0990-02B4-3F31-8244-5436E05E5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256903A7-493E-A156-4C4E-6C32AED57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B4FA880-F0EA-1FFA-4E32-F019998A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3DA269F-1FD1-4FB2-7B6B-175C127AA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971BE12-1AF7-9B41-F085-91A145909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CDC89EF5-1415-F82C-359F-860F876C0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76435F4-0B66-31D9-CAB8-6682EA68BD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15737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7C5D5-420C-C625-C43A-D261FA6CF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7D5C09F7-62D8-7059-9D78-F8A45BAF5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64B022A-AA76-7885-5AE1-E3C090AD7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D200E70-512A-1402-0772-B17BE20CF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59D8C85-08A9-0CDA-BA19-ED1C22035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1D8E82DF-12CF-C4C4-D5EA-C6F16734B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C4A6A28-DD50-95BC-BAB4-29427EFC56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75238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2A99E-DEBF-44B4-1BDE-A316A196C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161CF17D-E038-E055-5B80-24E8ED584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3F1AB7D-E093-C733-F36B-A42307048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F52CFAB-95A1-A786-8574-EB3D30AFA2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1B6BB4C-8298-6014-1259-C59F8BCAA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49E4A08C-E014-E51F-EB89-7B4E820C8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34FE101-793F-F7F1-E376-F012444AC2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603239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27D13-31C1-9D10-B5AD-BFD9088BA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B98ACCD6-9E46-FC2A-8D84-F140E8AEA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AFBE237F-77D8-47AE-7F22-5AAFBB086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AD144F0-5398-4FD0-9715-50D179D62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D1D0120-C1F6-9FEC-FF0E-D45ECEB5A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2F9B736E-C30D-1C18-6445-7565CC8F5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47F3140-35CC-6AD2-0292-530123D9C7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95128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FAD23-0690-1062-94B5-7743D8446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066419B2-64BC-C1F0-E7CD-29C8AC3862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39BC9C2-CBE1-9BEF-588D-D209475E0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EA57EAF-D35C-C052-3656-5CD7AE65F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5450C04-A3AD-5C97-320F-F000E1174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14C5567C-1A1F-4E92-2FB3-50E85E114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E5963B4-2337-508C-3F47-90742B7414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6289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207A6-98F3-C432-96AB-39548CB90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E30E63F6-0DB6-0EC8-3AB9-F1038F769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31B798D-1C7E-96B4-DA58-1493AB2795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E07FF5BD-B5FE-1231-5900-99D8E4D26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370C0D78-ABC2-7D3E-E9D6-6A8E86EF1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56EC18A7-4612-45A2-09DA-3C34DF878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7D744B4-3E2F-771A-D248-4FA025A735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53130"/>
      </p:ext>
    </p:extLst>
  </p:cSld>
  <p:clrMapOvr>
    <a:masterClrMapping/>
  </p:clrMapOvr>
  <p:transition spd="med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graphicFrame>
        <p:nvGraphicFramePr>
          <p:cNvPr id="3" name="차트 2"/>
          <p:cNvGraphicFramePr/>
          <p:nvPr/>
        </p:nvGraphicFramePr>
        <p:xfrm>
          <a:off x="2005079" y="1125327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1B03FE7-C63D-4F18-89BD-381E08259481}"/>
              </a:ext>
            </a:extLst>
          </p:cNvPr>
          <p:cNvSpPr txBox="1"/>
          <p:nvPr/>
        </p:nvSpPr>
        <p:spPr>
          <a:xfrm>
            <a:off x="1804418" y="198780"/>
            <a:ext cx="644196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800" b="1" dirty="0" err="1">
                <a:latin typeface="학교안심 맑은날 M" panose="020B0603000000000000" pitchFamily="50" charset="-127"/>
                <a:ea typeface="학교안심 맑은날 M" panose="020B0603000000000000" pitchFamily="50" charset="-127"/>
              </a:rPr>
              <a:t>Vrew</a:t>
            </a:r>
            <a:r>
              <a:rPr lang="ko-KR" altLang="en-US" sz="2800" b="1" dirty="0">
                <a:latin typeface="학교안심 맑은날 M" panose="020B0603000000000000" pitchFamily="50" charset="-127"/>
                <a:ea typeface="학교안심 맑은날 M" panose="020B0603000000000000" pitchFamily="50" charset="-127"/>
              </a:rPr>
              <a:t>를 활용하여 동화 만들기</a:t>
            </a:r>
          </a:p>
        </p:txBody>
      </p:sp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3C7C8822-F1E5-46A8-949F-0DE850DE5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동영상">
            <a:hlinkClick r:id="" action="ppaction://media"/>
            <a:extLst>
              <a:ext uri="{FF2B5EF4-FFF2-40B4-BE49-F238E27FC236}">
                <a16:creationId xmlns:a16="http://schemas.microsoft.com/office/drawing/2014/main" id="{48FEE3B8-8ED4-5093-C214-4BD0DA4790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784" y="28004"/>
            <a:ext cx="12092433" cy="680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6519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7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B1A9B7DB-F848-19CB-B895-4FA01643E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061">
            <a:off x="-374720" y="5635796"/>
            <a:ext cx="3157107" cy="185968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54FCEB7-35CD-5ABE-B510-836C0DB46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0292">
            <a:off x="10814693" y="3472835"/>
            <a:ext cx="987428" cy="123697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1BE74CA-D33D-544B-4F92-73D993C0E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6410">
            <a:off x="11398066" y="4765022"/>
            <a:ext cx="1141359" cy="113681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568CD73-ACC9-1769-C44F-2E8EE26EC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52241">
            <a:off x="10592596" y="6026792"/>
            <a:ext cx="1998133" cy="1176995"/>
          </a:xfrm>
          <a:prstGeom prst="rect">
            <a:avLst/>
          </a:prstGeom>
        </p:spPr>
      </p:pic>
      <p:pic>
        <p:nvPicPr>
          <p:cNvPr id="13" name="_x408532184" descr="EMB000062b43f28">
            <a:extLst>
              <a:ext uri="{FF2B5EF4-FFF2-40B4-BE49-F238E27FC236}">
                <a16:creationId xmlns:a16="http://schemas.microsoft.com/office/drawing/2014/main" id="{69606300-E07C-2F3F-588D-AF315C50C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322" y="13624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133350" y="-3937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pull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5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BDA5E-B2EC-6DF0-C287-1E434D5531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_x408532184" descr="EMB000062b43f28">
            <a:extLst>
              <a:ext uri="{FF2B5EF4-FFF2-40B4-BE49-F238E27FC236}">
                <a16:creationId xmlns:a16="http://schemas.microsoft.com/office/drawing/2014/main" id="{332B5060-C7ED-A930-3B9A-340A729C9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7364" y="274558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AD0F1C7-9211-2FC7-4800-31424C943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58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와이드스크린</PresentationFormat>
  <Paragraphs>2</Paragraphs>
  <Slides>29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2" baseType="lpstr">
      <vt:lpstr>학교안심 맑은날 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lshan94@nate.com</dc:creator>
  <cp:lastModifiedBy>user</cp:lastModifiedBy>
  <cp:revision>69</cp:revision>
  <dcterms:created xsi:type="dcterms:W3CDTF">2019-12-06T01:27:12Z</dcterms:created>
  <dcterms:modified xsi:type="dcterms:W3CDTF">2024-11-06T06:59:28Z</dcterms:modified>
  <cp:contentStatus>최종본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